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811" r:id="rId2"/>
    <p:sldMasterId id="2147483833" r:id="rId3"/>
    <p:sldMasterId id="2147483857" r:id="rId4"/>
    <p:sldMasterId id="2147483868" r:id="rId5"/>
  </p:sldMasterIdLst>
  <p:notesMasterIdLst>
    <p:notesMasterId r:id="rId40"/>
  </p:notesMasterIdLst>
  <p:sldIdLst>
    <p:sldId id="374" r:id="rId6"/>
    <p:sldId id="377" r:id="rId7"/>
    <p:sldId id="381" r:id="rId8"/>
    <p:sldId id="384" r:id="rId9"/>
    <p:sldId id="348" r:id="rId10"/>
    <p:sldId id="382" r:id="rId11"/>
    <p:sldId id="420" r:id="rId12"/>
    <p:sldId id="385" r:id="rId13"/>
    <p:sldId id="363" r:id="rId14"/>
    <p:sldId id="387" r:id="rId15"/>
    <p:sldId id="397" r:id="rId16"/>
    <p:sldId id="394" r:id="rId17"/>
    <p:sldId id="408" r:id="rId18"/>
    <p:sldId id="400" r:id="rId19"/>
    <p:sldId id="401" r:id="rId20"/>
    <p:sldId id="402" r:id="rId21"/>
    <p:sldId id="409" r:id="rId22"/>
    <p:sldId id="423" r:id="rId23"/>
    <p:sldId id="411" r:id="rId24"/>
    <p:sldId id="412" r:id="rId25"/>
    <p:sldId id="413" r:id="rId26"/>
    <p:sldId id="404" r:id="rId27"/>
    <p:sldId id="406" r:id="rId28"/>
    <p:sldId id="407" r:id="rId29"/>
    <p:sldId id="366" r:id="rId30"/>
    <p:sldId id="367" r:id="rId31"/>
    <p:sldId id="371" r:id="rId32"/>
    <p:sldId id="368" r:id="rId33"/>
    <p:sldId id="370" r:id="rId34"/>
    <p:sldId id="419" r:id="rId35"/>
    <p:sldId id="415" r:id="rId36"/>
    <p:sldId id="416" r:id="rId37"/>
    <p:sldId id="417" r:id="rId38"/>
    <p:sldId id="418"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ly Mosessian" initials="SM"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4BF"/>
    <a:srgbClr val="3184BE"/>
    <a:srgbClr val="FEB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08" autoAdjust="0"/>
    <p:restoredTop sz="94667"/>
  </p:normalViewPr>
  <p:slideViewPr>
    <p:cSldViewPr snapToGrid="0">
      <p:cViewPr varScale="1">
        <p:scale>
          <a:sx n="61" d="100"/>
          <a:sy n="61" d="100"/>
        </p:scale>
        <p:origin x="11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Mosessian\Box%20Sync\ITCAO\Meetings\Research%20Enablement%20Initiative\Researcher%20Engagements\Research%20Engagement%20track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Mosessian\Box%20Sync\ITCAO\Meetings\Research%20Enablement%20Initiative\Researcher%20Engagements\Research%20Engagement%20track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Faculty</a:t>
            </a:r>
            <a:r>
              <a:rPr lang="en-US" baseline="0"/>
              <a:t> Laboratory Device Inventory</a:t>
            </a:r>
            <a:endParaRPr lang="en-US"/>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[Research Engagement tracking.xlsx]Pivot!PivotTable3</c:name>
    <c:fmtId val="11"/>
  </c:pivotSource>
  <c:chart>
    <c:autoTitleDeleted val="0"/>
    <c:pivotFmts>
      <c:pivotFmt>
        <c:idx val="0"/>
        <c:spPr>
          <a:solidFill>
            <a:schemeClr val="accent6"/>
          </a:solidFill>
          <a:ln>
            <a:noFill/>
          </a:ln>
          <a:effectLst/>
        </c:spPr>
        <c:marker>
          <c:symbol val="none"/>
        </c:marker>
      </c:pivotFmt>
      <c:pivotFmt>
        <c:idx val="1"/>
        <c:spPr>
          <a:solidFill>
            <a:schemeClr val="accent6"/>
          </a:solidFill>
          <a:ln>
            <a:noFill/>
          </a:ln>
          <a:effectLst/>
        </c:spPr>
        <c:marker>
          <c:symbol val="none"/>
        </c:marker>
      </c:pivotFmt>
      <c:pivotFmt>
        <c:idx val="2"/>
        <c:spPr>
          <a:solidFill>
            <a:schemeClr val="accent6"/>
          </a:solidFill>
          <a:ln>
            <a:noFill/>
          </a:ln>
          <a:effectLst/>
        </c:spPr>
        <c:marker>
          <c:symbol val="none"/>
        </c:marker>
      </c:pivotFmt>
      <c:pivotFmt>
        <c:idx val="3"/>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6"/>
          </a:solidFill>
          <a:ln>
            <a:noFill/>
          </a:ln>
          <a:effectLst/>
        </c:spPr>
        <c:marker>
          <c:symbol val="none"/>
        </c:marker>
      </c:pivotFmt>
      <c:pivotFmt>
        <c:idx val="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6"/>
          </a:solidFill>
          <a:ln>
            <a:noFill/>
          </a:ln>
          <a:effectLst/>
        </c:spPr>
        <c:marker>
          <c:symbol val="none"/>
        </c:marker>
      </c:pivotFmt>
      <c:pivotFmt>
        <c:idx val="7"/>
        <c:spPr>
          <a:solidFill>
            <a:schemeClr val="accent6"/>
          </a:solidFill>
          <a:ln>
            <a:noFill/>
          </a:ln>
          <a:effectLst/>
        </c:spPr>
        <c:marker>
          <c:symbol val="none"/>
        </c:marker>
      </c:pivotFmt>
      <c:pivotFmt>
        <c:idx val="8"/>
        <c:spPr>
          <a:solidFill>
            <a:schemeClr val="accent6"/>
          </a:solidFill>
          <a:ln>
            <a:noFill/>
          </a:ln>
          <a:effectLst/>
        </c:spPr>
        <c:marker>
          <c:symbol val="none"/>
        </c:marker>
      </c:pivotFmt>
      <c:pivotFmt>
        <c:idx val="9"/>
        <c:spPr>
          <a:solidFill>
            <a:schemeClr val="accent6"/>
          </a:solidFill>
          <a:ln>
            <a:noFill/>
          </a:ln>
          <a:effectLst/>
        </c:spPr>
        <c:marker>
          <c:symbol val="none"/>
        </c:marker>
      </c:pivotFmt>
    </c:pivotFmts>
    <c:plotArea>
      <c:layout/>
      <c:barChart>
        <c:barDir val="col"/>
        <c:grouping val="clustered"/>
        <c:varyColors val="0"/>
        <c:ser>
          <c:idx val="0"/>
          <c:order val="0"/>
          <c:tx>
            <c:strRef>
              <c:f>Pivot!$D$44</c:f>
              <c:strCache>
                <c:ptCount val="1"/>
                <c:pt idx="0">
                  <c:v>Count of Faculty name</c:v>
                </c:pt>
              </c:strCache>
            </c:strRef>
          </c:tx>
          <c:spPr>
            <a:solidFill>
              <a:schemeClr val="accent6"/>
            </a:solidFill>
            <a:ln>
              <a:noFill/>
            </a:ln>
            <a:effectLst/>
          </c:spPr>
          <c:invertIfNegative val="0"/>
          <c:cat>
            <c:strRef>
              <c:f>Pivot!$C$45:$C$59</c:f>
              <c:strCache>
                <c:ptCount val="14"/>
                <c:pt idx="0">
                  <c:v>Neurobiology</c:v>
                </c:pt>
                <c:pt idx="1">
                  <c:v>Radiology</c:v>
                </c:pt>
                <c:pt idx="2">
                  <c:v>Neurology</c:v>
                </c:pt>
                <c:pt idx="3">
                  <c:v>Pharmacology</c:v>
                </c:pt>
                <c:pt idx="4">
                  <c:v>Semel</c:v>
                </c:pt>
                <c:pt idx="5">
                  <c:v>Physiology</c:v>
                </c:pt>
                <c:pt idx="6">
                  <c:v>Biological Chemistry</c:v>
                </c:pt>
                <c:pt idx="7">
                  <c:v>Medicine</c:v>
                </c:pt>
                <c:pt idx="8">
                  <c:v>MIMG</c:v>
                </c:pt>
                <c:pt idx="9">
                  <c:v>Human Genetics</c:v>
                </c:pt>
                <c:pt idx="10">
                  <c:v>Pediatrics</c:v>
                </c:pt>
                <c:pt idx="11">
                  <c:v>DOM</c:v>
                </c:pt>
                <c:pt idx="12">
                  <c:v>JCCC</c:v>
                </c:pt>
                <c:pt idx="13">
                  <c:v>Neurosurgery</c:v>
                </c:pt>
              </c:strCache>
            </c:strRef>
          </c:cat>
          <c:val>
            <c:numRef>
              <c:f>Pivot!$D$45:$D$59</c:f>
              <c:numCache>
                <c:formatCode>General</c:formatCode>
                <c:ptCount val="14"/>
                <c:pt idx="0">
                  <c:v>10</c:v>
                </c:pt>
                <c:pt idx="1">
                  <c:v>9</c:v>
                </c:pt>
                <c:pt idx="2">
                  <c:v>7</c:v>
                </c:pt>
                <c:pt idx="3">
                  <c:v>6</c:v>
                </c:pt>
                <c:pt idx="4">
                  <c:v>6</c:v>
                </c:pt>
                <c:pt idx="5">
                  <c:v>5</c:v>
                </c:pt>
                <c:pt idx="6">
                  <c:v>5</c:v>
                </c:pt>
                <c:pt idx="7">
                  <c:v>4</c:v>
                </c:pt>
                <c:pt idx="8">
                  <c:v>4</c:v>
                </c:pt>
                <c:pt idx="9">
                  <c:v>3</c:v>
                </c:pt>
                <c:pt idx="10">
                  <c:v>3</c:v>
                </c:pt>
                <c:pt idx="11">
                  <c:v>3</c:v>
                </c:pt>
                <c:pt idx="12">
                  <c:v>1</c:v>
                </c:pt>
                <c:pt idx="13">
                  <c:v>1</c:v>
                </c:pt>
              </c:numCache>
            </c:numRef>
          </c:val>
          <c:extLst>
            <c:ext xmlns:c16="http://schemas.microsoft.com/office/drawing/2014/chart" uri="{C3380CC4-5D6E-409C-BE32-E72D297353CC}">
              <c16:uniqueId val="{00000000-2C28-42F2-B732-5C6DCECE1ECF}"/>
            </c:ext>
          </c:extLst>
        </c:ser>
        <c:ser>
          <c:idx val="1"/>
          <c:order val="1"/>
          <c:tx>
            <c:strRef>
              <c:f>Pivot!$E$44</c:f>
              <c:strCache>
                <c:ptCount val="1"/>
                <c:pt idx="0">
                  <c:v>Count of Onboarding</c:v>
                </c:pt>
              </c:strCache>
            </c:strRef>
          </c:tx>
          <c:spPr>
            <a:solidFill>
              <a:schemeClr val="accent5"/>
            </a:solidFill>
            <a:ln>
              <a:noFill/>
            </a:ln>
            <a:effectLst/>
          </c:spPr>
          <c:invertIfNegative val="0"/>
          <c:cat>
            <c:strRef>
              <c:f>Pivot!$C$45:$C$59</c:f>
              <c:strCache>
                <c:ptCount val="14"/>
                <c:pt idx="0">
                  <c:v>Neurobiology</c:v>
                </c:pt>
                <c:pt idx="1">
                  <c:v>Radiology</c:v>
                </c:pt>
                <c:pt idx="2">
                  <c:v>Neurology</c:v>
                </c:pt>
                <c:pt idx="3">
                  <c:v>Pharmacology</c:v>
                </c:pt>
                <c:pt idx="4">
                  <c:v>Semel</c:v>
                </c:pt>
                <c:pt idx="5">
                  <c:v>Physiology</c:v>
                </c:pt>
                <c:pt idx="6">
                  <c:v>Biological Chemistry</c:v>
                </c:pt>
                <c:pt idx="7">
                  <c:v>Medicine</c:v>
                </c:pt>
                <c:pt idx="8">
                  <c:v>MIMG</c:v>
                </c:pt>
                <c:pt idx="9">
                  <c:v>Human Genetics</c:v>
                </c:pt>
                <c:pt idx="10">
                  <c:v>Pediatrics</c:v>
                </c:pt>
                <c:pt idx="11">
                  <c:v>DOM</c:v>
                </c:pt>
                <c:pt idx="12">
                  <c:v>JCCC</c:v>
                </c:pt>
                <c:pt idx="13">
                  <c:v>Neurosurgery</c:v>
                </c:pt>
              </c:strCache>
            </c:strRef>
          </c:cat>
          <c:val>
            <c:numRef>
              <c:f>Pivot!$E$45:$E$59</c:f>
              <c:numCache>
                <c:formatCode>General</c:formatCode>
                <c:ptCount val="14"/>
                <c:pt idx="0">
                  <c:v>1</c:v>
                </c:pt>
                <c:pt idx="2">
                  <c:v>2</c:v>
                </c:pt>
                <c:pt idx="3">
                  <c:v>1</c:v>
                </c:pt>
                <c:pt idx="4">
                  <c:v>1</c:v>
                </c:pt>
                <c:pt idx="5">
                  <c:v>3</c:v>
                </c:pt>
                <c:pt idx="9">
                  <c:v>2</c:v>
                </c:pt>
              </c:numCache>
            </c:numRef>
          </c:val>
          <c:extLst>
            <c:ext xmlns:c16="http://schemas.microsoft.com/office/drawing/2014/chart" uri="{C3380CC4-5D6E-409C-BE32-E72D297353CC}">
              <c16:uniqueId val="{00000001-2C28-42F2-B732-5C6DCECE1ECF}"/>
            </c:ext>
          </c:extLst>
        </c:ser>
        <c:dLbls>
          <c:showLegendKey val="0"/>
          <c:showVal val="0"/>
          <c:showCatName val="0"/>
          <c:showSerName val="0"/>
          <c:showPercent val="0"/>
          <c:showBubbleSize val="0"/>
        </c:dLbls>
        <c:gapWidth val="219"/>
        <c:overlap val="-27"/>
        <c:axId val="226704288"/>
        <c:axId val="398667696"/>
      </c:barChart>
      <c:catAx>
        <c:axId val="22670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98667696"/>
        <c:crosses val="autoZero"/>
        <c:auto val="1"/>
        <c:lblAlgn val="ctr"/>
        <c:lblOffset val="100"/>
        <c:noMultiLvlLbl val="0"/>
      </c:catAx>
      <c:valAx>
        <c:axId val="39866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6704288"/>
        <c:crosses val="autoZero"/>
        <c:crossBetween val="between"/>
      </c:valAx>
      <c:spPr>
        <a:noFill/>
        <a:ln>
          <a:noFill/>
        </a:ln>
        <a:effectLst/>
      </c:spPr>
    </c:plotArea>
    <c:legend>
      <c:legendPos val="r"/>
      <c:layout>
        <c:manualLayout>
          <c:xMode val="edge"/>
          <c:yMode val="edge"/>
          <c:x val="0.70320275590551196"/>
          <c:y val="0.41601888305628471"/>
          <c:w val="0.26894816935761817"/>
          <c:h val="0.1597233158355205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[Research Engagement tracking.xlsx]Pivot!PivotTable1</c:name>
    <c:fmtId val="23"/>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9"/>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0"/>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1"/>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2"/>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3"/>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4403710268944757E-2"/>
          <c:y val="0.14049305190156214"/>
          <c:w val="0.58993095629541537"/>
          <c:h val="0.75361853171282922"/>
        </c:manualLayout>
      </c:layout>
      <c:barChart>
        <c:barDir val="col"/>
        <c:grouping val="clustered"/>
        <c:varyColors val="0"/>
        <c:ser>
          <c:idx val="0"/>
          <c:order val="0"/>
          <c:tx>
            <c:strRef>
              <c:f>Pivot!$B$3</c:f>
              <c:strCache>
                <c:ptCount val="1"/>
                <c:pt idx="0">
                  <c:v>Count of Service- Storage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Pivot!$B$4</c:f>
              <c:strCache>
                <c:ptCount val="1"/>
                <c:pt idx="0">
                  <c:v>Total</c:v>
                </c:pt>
              </c:strCache>
            </c:strRef>
          </c:cat>
          <c:val>
            <c:numRef>
              <c:f>Pivot!$B$4</c:f>
              <c:numCache>
                <c:formatCode>General</c:formatCode>
                <c:ptCount val="1"/>
                <c:pt idx="0">
                  <c:v>27</c:v>
                </c:pt>
              </c:numCache>
            </c:numRef>
          </c:val>
          <c:extLst>
            <c:ext xmlns:c16="http://schemas.microsoft.com/office/drawing/2014/chart" uri="{C3380CC4-5D6E-409C-BE32-E72D297353CC}">
              <c16:uniqueId val="{00000000-CC61-4A08-A3E8-6983A023CF3E}"/>
            </c:ext>
          </c:extLst>
        </c:ser>
        <c:ser>
          <c:idx val="1"/>
          <c:order val="1"/>
          <c:tx>
            <c:strRef>
              <c:f>Pivot!$C$3</c:f>
              <c:strCache>
                <c:ptCount val="1"/>
                <c:pt idx="0">
                  <c:v>Count of Service- Compute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Pivot!$B$4</c:f>
              <c:strCache>
                <c:ptCount val="1"/>
                <c:pt idx="0">
                  <c:v>Total</c:v>
                </c:pt>
              </c:strCache>
            </c:strRef>
          </c:cat>
          <c:val>
            <c:numRef>
              <c:f>Pivot!$C$4</c:f>
              <c:numCache>
                <c:formatCode>General</c:formatCode>
                <c:ptCount val="1"/>
                <c:pt idx="0">
                  <c:v>19</c:v>
                </c:pt>
              </c:numCache>
            </c:numRef>
          </c:val>
          <c:extLst>
            <c:ext xmlns:c16="http://schemas.microsoft.com/office/drawing/2014/chart" uri="{C3380CC4-5D6E-409C-BE32-E72D297353CC}">
              <c16:uniqueId val="{00000001-CC61-4A08-A3E8-6983A023CF3E}"/>
            </c:ext>
          </c:extLst>
        </c:ser>
        <c:ser>
          <c:idx val="2"/>
          <c:order val="2"/>
          <c:tx>
            <c:strRef>
              <c:f>Pivot!$D$3</c:f>
              <c:strCache>
                <c:ptCount val="1"/>
                <c:pt idx="0">
                  <c:v>Count of Service- Security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Pivot!$B$4</c:f>
              <c:strCache>
                <c:ptCount val="1"/>
                <c:pt idx="0">
                  <c:v>Total</c:v>
                </c:pt>
              </c:strCache>
            </c:strRef>
          </c:cat>
          <c:val>
            <c:numRef>
              <c:f>Pivot!$D$4</c:f>
              <c:numCache>
                <c:formatCode>General</c:formatCode>
                <c:ptCount val="1"/>
                <c:pt idx="0">
                  <c:v>12</c:v>
                </c:pt>
              </c:numCache>
            </c:numRef>
          </c:val>
          <c:extLst>
            <c:ext xmlns:c16="http://schemas.microsoft.com/office/drawing/2014/chart" uri="{C3380CC4-5D6E-409C-BE32-E72D297353CC}">
              <c16:uniqueId val="{00000002-CC61-4A08-A3E8-6983A023CF3E}"/>
            </c:ext>
          </c:extLst>
        </c:ser>
        <c:ser>
          <c:idx val="3"/>
          <c:order val="3"/>
          <c:tx>
            <c:strRef>
              <c:f>Pivot!$E$3</c:f>
              <c:strCache>
                <c:ptCount val="1"/>
                <c:pt idx="0">
                  <c:v>Count of Service- Network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Pivot!$B$4</c:f>
              <c:strCache>
                <c:ptCount val="1"/>
                <c:pt idx="0">
                  <c:v>Total</c:v>
                </c:pt>
              </c:strCache>
            </c:strRef>
          </c:cat>
          <c:val>
            <c:numRef>
              <c:f>Pivot!$E$4</c:f>
              <c:numCache>
                <c:formatCode>General</c:formatCode>
                <c:ptCount val="1"/>
                <c:pt idx="0">
                  <c:v>8</c:v>
                </c:pt>
              </c:numCache>
            </c:numRef>
          </c:val>
          <c:extLst>
            <c:ext xmlns:c16="http://schemas.microsoft.com/office/drawing/2014/chart" uri="{C3380CC4-5D6E-409C-BE32-E72D297353CC}">
              <c16:uniqueId val="{00000003-CC61-4A08-A3E8-6983A023CF3E}"/>
            </c:ext>
          </c:extLst>
        </c:ser>
        <c:ser>
          <c:idx val="4"/>
          <c:order val="4"/>
          <c:tx>
            <c:strRef>
              <c:f>Pivot!$F$3</c:f>
              <c:strCache>
                <c:ptCount val="1"/>
                <c:pt idx="0">
                  <c:v>Count of Service- Device procurement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Pivot!$B$4</c:f>
              <c:strCache>
                <c:ptCount val="1"/>
                <c:pt idx="0">
                  <c:v>Total</c:v>
                </c:pt>
              </c:strCache>
            </c:strRef>
          </c:cat>
          <c:val>
            <c:numRef>
              <c:f>Pivot!$F$4</c:f>
              <c:numCache>
                <c:formatCode>General</c:formatCode>
                <c:ptCount val="1"/>
                <c:pt idx="0">
                  <c:v>7</c:v>
                </c:pt>
              </c:numCache>
            </c:numRef>
          </c:val>
          <c:extLst>
            <c:ext xmlns:c16="http://schemas.microsoft.com/office/drawing/2014/chart" uri="{C3380CC4-5D6E-409C-BE32-E72D297353CC}">
              <c16:uniqueId val="{00000004-CC61-4A08-A3E8-6983A023CF3E}"/>
            </c:ext>
          </c:extLst>
        </c:ser>
        <c:ser>
          <c:idx val="5"/>
          <c:order val="5"/>
          <c:tx>
            <c:strRef>
              <c:f>Pivot!$G$3</c:f>
              <c:strCache>
                <c:ptCount val="1"/>
                <c:pt idx="0">
                  <c:v>Count of Service- Box</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Pivot!$B$4</c:f>
              <c:strCache>
                <c:ptCount val="1"/>
                <c:pt idx="0">
                  <c:v>Total</c:v>
                </c:pt>
              </c:strCache>
            </c:strRef>
          </c:cat>
          <c:val>
            <c:numRef>
              <c:f>Pivot!$G$4</c:f>
              <c:numCache>
                <c:formatCode>General</c:formatCode>
                <c:ptCount val="1"/>
                <c:pt idx="0">
                  <c:v>6</c:v>
                </c:pt>
              </c:numCache>
            </c:numRef>
          </c:val>
          <c:extLst>
            <c:ext xmlns:c16="http://schemas.microsoft.com/office/drawing/2014/chart" uri="{C3380CC4-5D6E-409C-BE32-E72D297353CC}">
              <c16:uniqueId val="{00000005-CC61-4A08-A3E8-6983A023CF3E}"/>
            </c:ext>
          </c:extLst>
        </c:ser>
        <c:ser>
          <c:idx val="6"/>
          <c:order val="6"/>
          <c:tx>
            <c:strRef>
              <c:f>Pivot!$H$3</c:f>
              <c:strCache>
                <c:ptCount val="1"/>
                <c:pt idx="0">
                  <c:v>Count of Service- AV</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Pivot!$B$4</c:f>
              <c:strCache>
                <c:ptCount val="1"/>
                <c:pt idx="0">
                  <c:v>Total</c:v>
                </c:pt>
              </c:strCache>
            </c:strRef>
          </c:cat>
          <c:val>
            <c:numRef>
              <c:f>Pivot!$H$4</c:f>
              <c:numCache>
                <c:formatCode>General</c:formatCode>
                <c:ptCount val="1"/>
                <c:pt idx="0">
                  <c:v>2</c:v>
                </c:pt>
              </c:numCache>
            </c:numRef>
          </c:val>
          <c:extLst>
            <c:ext xmlns:c16="http://schemas.microsoft.com/office/drawing/2014/chart" uri="{C3380CC4-5D6E-409C-BE32-E72D297353CC}">
              <c16:uniqueId val="{00000006-CC61-4A08-A3E8-6983A023CF3E}"/>
            </c:ext>
          </c:extLst>
        </c:ser>
        <c:dLbls>
          <c:dLblPos val="inEnd"/>
          <c:showLegendKey val="0"/>
          <c:showVal val="1"/>
          <c:showCatName val="0"/>
          <c:showSerName val="0"/>
          <c:showPercent val="0"/>
          <c:showBubbleSize val="0"/>
        </c:dLbls>
        <c:gapWidth val="219"/>
        <c:overlap val="-27"/>
        <c:axId val="1687554223"/>
        <c:axId val="1687539663"/>
      </c:barChart>
      <c:catAx>
        <c:axId val="1687554223"/>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Services</a:t>
                </a:r>
                <a:r>
                  <a:rPr lang="en-US" baseline="0"/>
                  <a:t> types</a:t>
                </a:r>
                <a:endParaRPr lang="en-US"/>
              </a:p>
            </c:rich>
          </c:tx>
          <c:layout>
            <c:manualLayout>
              <c:xMode val="edge"/>
              <c:yMode val="edge"/>
              <c:x val="0.27818493058231863"/>
              <c:y val="0.9260321513083932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687539663"/>
        <c:crosses val="autoZero"/>
        <c:auto val="1"/>
        <c:lblAlgn val="ctr"/>
        <c:lblOffset val="100"/>
        <c:noMultiLvlLbl val="0"/>
      </c:catAx>
      <c:valAx>
        <c:axId val="1687539663"/>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Service requests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7554223"/>
        <c:crosses val="autoZero"/>
        <c:crossBetween val="between"/>
      </c:valAx>
      <c:spPr>
        <a:noFill/>
        <a:ln>
          <a:noFill/>
        </a:ln>
        <a:effectLst/>
      </c:spPr>
    </c:plotArea>
    <c:legend>
      <c:legendPos val="r"/>
      <c:layout>
        <c:manualLayout>
          <c:xMode val="edge"/>
          <c:yMode val="edge"/>
          <c:x val="0.67567598781016092"/>
          <c:y val="0.1953169701517857"/>
          <c:w val="0.30832343096137665"/>
          <c:h val="0.804683029848214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0070C0"/>
                </a:solidFill>
                <a:latin typeface="+mn-lt"/>
                <a:ea typeface="+mn-ea"/>
                <a:cs typeface="+mn-cs"/>
              </a:defRPr>
            </a:pPr>
            <a:r>
              <a:rPr lang="en-US" sz="2400" dirty="0">
                <a:solidFill>
                  <a:srgbClr val="0070C0"/>
                </a:solidFill>
              </a:rPr>
              <a:t>Current DGIT Storage </a:t>
            </a:r>
            <a:r>
              <a:rPr lang="en-US" sz="2400" dirty="0" smtClean="0">
                <a:solidFill>
                  <a:srgbClr val="0070C0"/>
                </a:solidFill>
              </a:rPr>
              <a:t>(</a:t>
            </a:r>
            <a:r>
              <a:rPr lang="en-US" sz="2400" dirty="0">
                <a:solidFill>
                  <a:srgbClr val="0070C0"/>
                </a:solidFill>
              </a:rPr>
              <a:t>TB)</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rgbClr val="0070C0"/>
              </a:solidFill>
              <a:latin typeface="+mn-lt"/>
              <a:ea typeface="+mn-ea"/>
              <a:cs typeface="+mn-cs"/>
            </a:defRPr>
          </a:pPr>
          <a:endParaRPr lang="en-US"/>
        </a:p>
      </c:txPr>
    </c:title>
    <c:autoTitleDeleted val="0"/>
    <c:plotArea>
      <c:layout/>
      <c:pieChart>
        <c:varyColors val="1"/>
        <c:ser>
          <c:idx val="0"/>
          <c:order val="0"/>
          <c:tx>
            <c:strRef>
              <c:f>Sheet1!$B$1</c:f>
              <c:strCache>
                <c:ptCount val="1"/>
                <c:pt idx="0">
                  <c:v>Size (TB)</c:v>
                </c:pt>
              </c:strCache>
            </c:strRef>
          </c:tx>
          <c:explosion val="1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8AC-4944-95D6-CC6C363D26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8AC-4944-95D6-CC6C363D26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8AC-4944-95D6-CC6C363D2651}"/>
              </c:ext>
            </c:extLst>
          </c:dPt>
          <c:dLbls>
            <c:dLbl>
              <c:idx val="1"/>
              <c:layout>
                <c:manualLayout>
                  <c:x val="0.13203515707115346"/>
                  <c:y val="5.1988096915737546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10916377591470608"/>
                      <c:h val="6.7732791471001572E-2"/>
                    </c:manualLayout>
                  </c15:layout>
                </c:ext>
                <c:ext xmlns:c16="http://schemas.microsoft.com/office/drawing/2014/chart" uri="{C3380CC4-5D6E-409C-BE32-E72D297353CC}">
                  <c16:uniqueId val="{00000003-C8AC-4944-95D6-CC6C363D2651}"/>
                </c:ext>
              </c:extLst>
            </c:dLbl>
            <c:dLbl>
              <c:idx val="2"/>
              <c:layout>
                <c:manualLayout>
                  <c:x val="4.8613650492787486E-2"/>
                  <c:y val="0.1105783974241026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8AC-4944-95D6-CC6C363D265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HDD (NetApp)</c:v>
                </c:pt>
                <c:pt idx="1">
                  <c:v>SSD (Pure)</c:v>
                </c:pt>
                <c:pt idx="2">
                  <c:v>AWS</c:v>
                </c:pt>
              </c:strCache>
            </c:strRef>
          </c:cat>
          <c:val>
            <c:numRef>
              <c:f>Sheet1!$B$2:$B$4</c:f>
              <c:numCache>
                <c:formatCode>General</c:formatCode>
                <c:ptCount val="3"/>
                <c:pt idx="0">
                  <c:v>2500</c:v>
                </c:pt>
                <c:pt idx="1">
                  <c:v>555</c:v>
                </c:pt>
                <c:pt idx="2">
                  <c:v>340</c:v>
                </c:pt>
              </c:numCache>
            </c:numRef>
          </c:val>
          <c:extLst>
            <c:ext xmlns:c16="http://schemas.microsoft.com/office/drawing/2014/chart" uri="{C3380CC4-5D6E-409C-BE32-E72D297353CC}">
              <c16:uniqueId val="{00000000-6C9A-4555-A61A-C80403ED475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6CDFA-194E-4814-944D-B6B3D40E4623}" type="doc">
      <dgm:prSet loTypeId="urn:microsoft.com/office/officeart/2005/8/layout/hierarchy6" loCatId="hierarchy" qsTypeId="urn:microsoft.com/office/officeart/2005/8/quickstyle/simple1" qsCatId="simple" csTypeId="urn:microsoft.com/office/officeart/2005/8/colors/accent1_1" csCatId="accent1" phldr="1"/>
      <dgm:spPr/>
      <dgm:t>
        <a:bodyPr/>
        <a:lstStyle/>
        <a:p>
          <a:endParaRPr lang="en-US"/>
        </a:p>
      </dgm:t>
    </dgm:pt>
    <dgm:pt modelId="{7EDC761A-DF9B-44EF-8DD1-C846197A7BF7}">
      <dgm:prSet/>
      <dgm:spPr/>
      <dgm:t>
        <a:bodyPr/>
        <a:lstStyle/>
        <a:p>
          <a:r>
            <a:rPr lang="en-US" dirty="0">
              <a:latin typeface="Calibri" panose="020F0502020204030204"/>
              <a:ea typeface="+mn-ea"/>
              <a:cs typeface="+mn-cs"/>
            </a:rPr>
            <a:t>Acting Chief</a:t>
          </a:r>
          <a:r>
            <a:rPr lang="en-US" baseline="0" dirty="0">
              <a:latin typeface="Calibri" panose="020F0502020204030204"/>
              <a:ea typeface="+mn-ea"/>
              <a:cs typeface="+mn-cs"/>
            </a:rPr>
            <a:t> Information Officer</a:t>
          </a:r>
          <a:r>
            <a:rPr lang="en-US" dirty="0">
              <a:latin typeface="Calibri" panose="020F0502020204030204"/>
              <a:ea typeface="+mn-ea"/>
              <a:cs typeface="+mn-cs"/>
            </a:rPr>
            <a:t>, DGSOM</a:t>
          </a:r>
          <a:br>
            <a:rPr lang="en-US" dirty="0">
              <a:latin typeface="Calibri" panose="020F0502020204030204"/>
              <a:ea typeface="+mn-ea"/>
              <a:cs typeface="+mn-cs"/>
            </a:rPr>
          </a:br>
          <a:r>
            <a:rPr lang="en-US" dirty="0">
              <a:latin typeface="Calibri" panose="020F0502020204030204"/>
              <a:ea typeface="+mn-ea"/>
              <a:cs typeface="+mn-cs"/>
            </a:rPr>
            <a:t>Sherly Mosessian Ph.D</a:t>
          </a:r>
          <a:endParaRPr lang="en-US" dirty="0"/>
        </a:p>
      </dgm:t>
    </dgm:pt>
    <dgm:pt modelId="{F64DAB0B-E631-420C-B5B2-2C53E7480D1C}" type="parTrans" cxnId="{2A535C5D-E648-48C9-AD0E-065598168D27}">
      <dgm:prSet/>
      <dgm:spPr/>
      <dgm:t>
        <a:bodyPr/>
        <a:lstStyle/>
        <a:p>
          <a:endParaRPr lang="en-US"/>
        </a:p>
      </dgm:t>
    </dgm:pt>
    <dgm:pt modelId="{E9764D82-13FB-4712-B10D-D8C59D9EF393}" type="sibTrans" cxnId="{2A535C5D-E648-48C9-AD0E-065598168D27}">
      <dgm:prSet/>
      <dgm:spPr/>
      <dgm:t>
        <a:bodyPr/>
        <a:lstStyle/>
        <a:p>
          <a:endParaRPr lang="en-US"/>
        </a:p>
      </dgm:t>
    </dgm:pt>
    <dgm:pt modelId="{8FE19453-2AF9-4288-9539-BFCCCEB4452C}">
      <dgm:prSet phldrT="[Text]"/>
      <dgm:spPr>
        <a:xfrm>
          <a:off x="24516" y="1234869"/>
          <a:ext cx="1321302" cy="880868"/>
        </a:xfrm>
      </dgm:spPr>
      <dgm:t>
        <a:bodyPr/>
        <a:lstStyle/>
        <a:p>
          <a:r>
            <a:rPr lang="en-US" dirty="0">
              <a:latin typeface="Calibri" panose="020F0502020204030204"/>
              <a:ea typeface="+mn-ea"/>
              <a:cs typeface="+mn-cs"/>
            </a:rPr>
            <a:t>CAO &amp; Director of </a:t>
          </a:r>
          <a:r>
            <a:rPr lang="en-US" b="0" dirty="0">
              <a:solidFill>
                <a:schemeClr val="tx1"/>
              </a:solidFill>
              <a:latin typeface="Calibri" panose="020F0502020204030204"/>
              <a:ea typeface="+mn-ea"/>
              <a:cs typeface="+mn-cs"/>
            </a:rPr>
            <a:t>Research Enablement</a:t>
          </a:r>
          <a:br>
            <a:rPr lang="en-US" b="0" dirty="0">
              <a:solidFill>
                <a:schemeClr val="tx1"/>
              </a:solidFill>
              <a:latin typeface="Calibri" panose="020F0502020204030204"/>
              <a:ea typeface="+mn-ea"/>
              <a:cs typeface="+mn-cs"/>
            </a:rPr>
          </a:br>
          <a:r>
            <a:rPr lang="en-US" dirty="0">
              <a:latin typeface="Calibri" panose="020F0502020204030204"/>
              <a:ea typeface="+mn-ea"/>
              <a:cs typeface="+mn-cs"/>
            </a:rPr>
            <a:t>Sherly Mosessian </a:t>
          </a:r>
          <a:r>
            <a:rPr lang="en-US" dirty="0" err="1">
              <a:latin typeface="Calibri" panose="020F0502020204030204"/>
              <a:ea typeface="+mn-ea"/>
              <a:cs typeface="+mn-cs"/>
            </a:rPr>
            <a:t>Ph.D</a:t>
          </a:r>
          <a:endParaRPr lang="en-US" dirty="0">
            <a:latin typeface="Calibri" panose="020F0502020204030204"/>
            <a:ea typeface="+mn-ea"/>
            <a:cs typeface="+mn-cs"/>
          </a:endParaRPr>
        </a:p>
      </dgm:t>
    </dgm:pt>
    <dgm:pt modelId="{CAE9FF1C-6C4C-4CF4-B119-57E1E47AD82C}" type="parTrans" cxnId="{DE7DB15A-4309-45C5-8E8C-B5D8A369D26B}">
      <dgm:prSet/>
      <dgm:spPr/>
      <dgm:t>
        <a:bodyPr/>
        <a:lstStyle/>
        <a:p>
          <a:endParaRPr lang="en-US"/>
        </a:p>
      </dgm:t>
    </dgm:pt>
    <dgm:pt modelId="{8A1AAE6B-D77C-4027-9955-B9725AEDEB62}" type="sibTrans" cxnId="{DE7DB15A-4309-45C5-8E8C-B5D8A369D26B}">
      <dgm:prSet/>
      <dgm:spPr/>
      <dgm:t>
        <a:bodyPr/>
        <a:lstStyle/>
        <a:p>
          <a:endParaRPr lang="en-US"/>
        </a:p>
      </dgm:t>
    </dgm:pt>
    <dgm:pt modelId="{E079569A-C646-45C0-9F12-9A3BBC87DF71}">
      <dgm:prSet phldrT="[Text]"/>
      <dgm:spPr>
        <a:xfrm>
          <a:off x="3459903" y="1234869"/>
          <a:ext cx="1321302" cy="880868"/>
        </a:xfrm>
      </dgm:spPr>
      <dgm:t>
        <a:bodyPr/>
        <a:lstStyle/>
        <a:p>
          <a:r>
            <a:rPr lang="en-US" dirty="0">
              <a:latin typeface="Calibri" panose="020F0502020204030204"/>
              <a:ea typeface="+mn-ea"/>
              <a:cs typeface="+mn-cs"/>
            </a:rPr>
            <a:t>Sr. Director, IT Service Delivery</a:t>
          </a:r>
          <a:br>
            <a:rPr lang="en-US" dirty="0">
              <a:latin typeface="Calibri" panose="020F0502020204030204"/>
              <a:ea typeface="+mn-ea"/>
              <a:cs typeface="+mn-cs"/>
            </a:rPr>
          </a:br>
          <a:r>
            <a:rPr lang="en-US" dirty="0">
              <a:latin typeface="Calibri" panose="020F0502020204030204"/>
              <a:ea typeface="+mn-ea"/>
              <a:cs typeface="+mn-cs"/>
            </a:rPr>
            <a:t>Arun Budhwani</a:t>
          </a:r>
        </a:p>
      </dgm:t>
    </dgm:pt>
    <dgm:pt modelId="{41440A76-8C11-4907-9010-4E65B6E1A34B}" type="parTrans" cxnId="{928C5BA7-E236-44A7-84B9-CBEC0847E2FD}">
      <dgm:prSet/>
      <dgm:spPr/>
      <dgm:t>
        <a:bodyPr/>
        <a:lstStyle/>
        <a:p>
          <a:endParaRPr lang="en-US"/>
        </a:p>
      </dgm:t>
    </dgm:pt>
    <dgm:pt modelId="{28EE36AF-71D9-417E-A8B5-33F2569D9AF9}" type="sibTrans" cxnId="{928C5BA7-E236-44A7-84B9-CBEC0847E2FD}">
      <dgm:prSet/>
      <dgm:spPr/>
      <dgm:t>
        <a:bodyPr/>
        <a:lstStyle/>
        <a:p>
          <a:endParaRPr lang="en-US"/>
        </a:p>
      </dgm:t>
    </dgm:pt>
    <dgm:pt modelId="{B25ECF9E-CCE3-473A-9D86-9D7C80F5FF0C}">
      <dgm:prSet phldrT="[Text]"/>
      <dgm:spPr>
        <a:xfrm>
          <a:off x="883362" y="2468085"/>
          <a:ext cx="1321302" cy="880868"/>
        </a:xfrm>
      </dgm:spPr>
      <dgm:t>
        <a:bodyPr/>
        <a:lstStyle/>
        <a:p>
          <a:r>
            <a:rPr lang="en-US" dirty="0">
              <a:latin typeface="Calibri" panose="020F0502020204030204"/>
              <a:ea typeface="+mn-ea"/>
              <a:cs typeface="+mn-cs"/>
            </a:rPr>
            <a:t>Director, IT </a:t>
          </a:r>
          <a:r>
            <a:rPr lang="en-US">
              <a:latin typeface="Calibri" panose="020F0502020204030204"/>
              <a:ea typeface="+mn-ea"/>
              <a:cs typeface="+mn-cs"/>
            </a:rPr>
            <a:t>Infrastructure </a:t>
          </a:r>
        </a:p>
        <a:p>
          <a:r>
            <a:rPr lang="en-US">
              <a:latin typeface="Calibri" panose="020F0502020204030204"/>
              <a:ea typeface="+mn-ea"/>
              <a:cs typeface="+mn-cs"/>
            </a:rPr>
            <a:t>Mike </a:t>
          </a:r>
          <a:r>
            <a:rPr lang="en-US" dirty="0">
              <a:latin typeface="Calibri" panose="020F0502020204030204"/>
              <a:ea typeface="+mn-ea"/>
              <a:cs typeface="+mn-cs"/>
            </a:rPr>
            <a:t>Shane</a:t>
          </a:r>
        </a:p>
      </dgm:t>
    </dgm:pt>
    <dgm:pt modelId="{4AD40921-4FC4-4038-8439-10AA9109C1AA}" type="parTrans" cxnId="{58F06E8A-0688-41CD-9B47-57A6AA407C67}">
      <dgm:prSet/>
      <dgm:spPr/>
      <dgm:t>
        <a:bodyPr/>
        <a:lstStyle/>
        <a:p>
          <a:endParaRPr lang="en-US"/>
        </a:p>
      </dgm:t>
    </dgm:pt>
    <dgm:pt modelId="{89312431-9B46-4CC8-A809-54D38D00649A}" type="sibTrans" cxnId="{58F06E8A-0688-41CD-9B47-57A6AA407C67}">
      <dgm:prSet/>
      <dgm:spPr/>
      <dgm:t>
        <a:bodyPr/>
        <a:lstStyle/>
        <a:p>
          <a:endParaRPr lang="en-US"/>
        </a:p>
      </dgm:t>
    </dgm:pt>
    <dgm:pt modelId="{AB4C8A16-8C40-45A1-A136-CB624A00D723}">
      <dgm:prSet phldrT="[Text]"/>
      <dgm:spPr>
        <a:xfrm>
          <a:off x="6036443" y="2468085"/>
          <a:ext cx="1321302" cy="880868"/>
        </a:xfrm>
      </dgm:spPr>
      <dgm:t>
        <a:bodyPr/>
        <a:lstStyle/>
        <a:p>
          <a:pPr>
            <a:lnSpc>
              <a:spcPct val="100000"/>
            </a:lnSpc>
            <a:spcAft>
              <a:spcPts val="0"/>
            </a:spcAft>
          </a:pPr>
          <a:r>
            <a:rPr lang="en-US" dirty="0">
              <a:latin typeface="Calibri" panose="020F0502020204030204"/>
              <a:ea typeface="+mn-ea"/>
              <a:cs typeface="+mn-cs"/>
            </a:rPr>
            <a:t>Director, </a:t>
          </a:r>
        </a:p>
        <a:p>
          <a:pPr>
            <a:lnSpc>
              <a:spcPct val="90000"/>
            </a:lnSpc>
            <a:spcAft>
              <a:spcPct val="35000"/>
            </a:spcAft>
          </a:pPr>
          <a:r>
            <a:rPr lang="en-US" dirty="0">
              <a:latin typeface="Calibri" panose="020F0502020204030204"/>
              <a:ea typeface="+mn-ea"/>
              <a:cs typeface="+mn-cs"/>
            </a:rPr>
            <a:t>Client Services </a:t>
          </a:r>
          <a:endParaRPr lang="en-US" dirty="0" smtClean="0">
            <a:latin typeface="Calibri" panose="020F0502020204030204"/>
            <a:ea typeface="+mn-ea"/>
            <a:cs typeface="+mn-cs"/>
          </a:endParaRPr>
        </a:p>
        <a:p>
          <a:pPr>
            <a:lnSpc>
              <a:spcPct val="90000"/>
            </a:lnSpc>
            <a:spcAft>
              <a:spcPct val="35000"/>
            </a:spcAft>
          </a:pPr>
          <a:r>
            <a:rPr lang="en-US" dirty="0" smtClean="0">
              <a:latin typeface="Calibri" panose="020F0502020204030204"/>
              <a:ea typeface="+mn-ea"/>
              <a:cs typeface="+mn-cs"/>
            </a:rPr>
            <a:t>Scott </a:t>
          </a:r>
          <a:r>
            <a:rPr lang="en-US" dirty="0">
              <a:latin typeface="Calibri" panose="020F0502020204030204"/>
              <a:ea typeface="+mn-ea"/>
              <a:cs typeface="+mn-cs"/>
            </a:rPr>
            <a:t>Painter</a:t>
          </a:r>
        </a:p>
      </dgm:t>
    </dgm:pt>
    <dgm:pt modelId="{BCE903AC-92C8-4115-B277-C0E7B14C3D55}" type="parTrans" cxnId="{6203CFBB-AB31-4076-ADC4-FD08A864BDA6}">
      <dgm:prSet/>
      <dgm:spPr/>
      <dgm:t>
        <a:bodyPr/>
        <a:lstStyle/>
        <a:p>
          <a:endParaRPr lang="en-US"/>
        </a:p>
      </dgm:t>
    </dgm:pt>
    <dgm:pt modelId="{60A2415D-6E94-437B-86E9-A1A8614F0903}" type="sibTrans" cxnId="{6203CFBB-AB31-4076-ADC4-FD08A864BDA6}">
      <dgm:prSet/>
      <dgm:spPr/>
      <dgm:t>
        <a:bodyPr/>
        <a:lstStyle/>
        <a:p>
          <a:endParaRPr lang="en-US"/>
        </a:p>
      </dgm:t>
    </dgm:pt>
    <dgm:pt modelId="{C743B21B-A4D8-4609-8714-1F64AE88D25C}">
      <dgm:prSet phldrT="[Text]"/>
      <dgm:spPr>
        <a:xfrm>
          <a:off x="6895290" y="1234869"/>
          <a:ext cx="1321302" cy="880868"/>
        </a:xfrm>
      </dgm:spPr>
      <dgm:t>
        <a:bodyPr/>
        <a:lstStyle/>
        <a:p>
          <a:r>
            <a:rPr lang="en-US" dirty="0">
              <a:latin typeface="Calibri" panose="020F0502020204030204"/>
              <a:ea typeface="+mn-ea"/>
              <a:cs typeface="+mn-cs"/>
            </a:rPr>
            <a:t>Chief IT Security Officer</a:t>
          </a:r>
          <a:br>
            <a:rPr lang="en-US" dirty="0">
              <a:latin typeface="Calibri" panose="020F0502020204030204"/>
              <a:ea typeface="+mn-ea"/>
              <a:cs typeface="+mn-cs"/>
            </a:rPr>
          </a:br>
          <a:r>
            <a:rPr lang="en-US" dirty="0">
              <a:latin typeface="Calibri" panose="020F0502020204030204"/>
              <a:ea typeface="+mn-ea"/>
              <a:cs typeface="+mn-cs"/>
            </a:rPr>
            <a:t>Edgar</a:t>
          </a:r>
          <a:r>
            <a:rPr lang="en-US" baseline="0" dirty="0">
              <a:latin typeface="Calibri" panose="020F0502020204030204"/>
              <a:ea typeface="+mn-ea"/>
              <a:cs typeface="+mn-cs"/>
            </a:rPr>
            <a:t> Tijerino</a:t>
          </a:r>
          <a:endParaRPr lang="en-US" dirty="0">
            <a:latin typeface="Calibri" panose="020F0502020204030204"/>
            <a:ea typeface="+mn-ea"/>
            <a:cs typeface="+mn-cs"/>
          </a:endParaRPr>
        </a:p>
      </dgm:t>
    </dgm:pt>
    <dgm:pt modelId="{54C9F4E0-18AF-4EF3-84DA-B5C172AEC135}" type="parTrans" cxnId="{5D3D2575-29E3-4BFC-9812-0442ACFA2C50}">
      <dgm:prSet/>
      <dgm:spPr/>
      <dgm:t>
        <a:bodyPr/>
        <a:lstStyle/>
        <a:p>
          <a:endParaRPr lang="en-US"/>
        </a:p>
      </dgm:t>
    </dgm:pt>
    <dgm:pt modelId="{61E0F152-61A2-42D3-B707-17F10E9F9AB2}" type="sibTrans" cxnId="{5D3D2575-29E3-4BFC-9812-0442ACFA2C50}">
      <dgm:prSet/>
      <dgm:spPr/>
      <dgm:t>
        <a:bodyPr/>
        <a:lstStyle/>
        <a:p>
          <a:endParaRPr lang="en-US"/>
        </a:p>
      </dgm:t>
    </dgm:pt>
    <dgm:pt modelId="{504E6CB6-21D8-4603-A96E-891C00E166C9}">
      <dgm:prSet phldrT="[Text]"/>
      <dgm:spPr>
        <a:xfrm>
          <a:off x="8612984" y="1234869"/>
          <a:ext cx="1321302" cy="880868"/>
        </a:xfrm>
      </dgm:spPr>
      <dgm:t>
        <a:bodyPr/>
        <a:lstStyle/>
        <a:p>
          <a:r>
            <a:rPr lang="en-US" dirty="0">
              <a:latin typeface="Calibri" panose="020F0502020204030204" pitchFamily="34" charset="0"/>
              <a:cs typeface="Calibri" panose="020F0502020204030204" pitchFamily="34" charset="0"/>
            </a:rPr>
            <a:t>Sr. Director of Enterprise Applications</a:t>
          </a:r>
          <a:r>
            <a:rPr lang="en-US" dirty="0">
              <a:latin typeface="Calibri" panose="020F0502020204030204" pitchFamily="34" charset="0"/>
              <a:ea typeface="+mn-ea"/>
              <a:cs typeface="Calibri" panose="020F0502020204030204" pitchFamily="34" charset="0"/>
            </a:rPr>
            <a:t/>
          </a:r>
          <a:br>
            <a:rPr lang="en-US" dirty="0">
              <a:latin typeface="Calibri" panose="020F0502020204030204" pitchFamily="34" charset="0"/>
              <a:ea typeface="+mn-ea"/>
              <a:cs typeface="Calibri" panose="020F0502020204030204" pitchFamily="34" charset="0"/>
            </a:rPr>
          </a:br>
          <a:r>
            <a:rPr lang="en-US" dirty="0">
              <a:latin typeface="Calibri" panose="020F0502020204030204" pitchFamily="34" charset="0"/>
              <a:ea typeface="+mn-ea"/>
              <a:cs typeface="Calibri" panose="020F0502020204030204" pitchFamily="34" charset="0"/>
            </a:rPr>
            <a:t>William Holloway</a:t>
          </a:r>
        </a:p>
      </dgm:t>
    </dgm:pt>
    <dgm:pt modelId="{A6A3A488-32CF-4FF6-82C3-3CB9A94B2A92}" type="parTrans" cxnId="{46D7711E-077B-4793-B7C5-45C1EF67B3D2}">
      <dgm:prSet/>
      <dgm:spPr/>
      <dgm:t>
        <a:bodyPr/>
        <a:lstStyle/>
        <a:p>
          <a:endParaRPr lang="en-US"/>
        </a:p>
      </dgm:t>
    </dgm:pt>
    <dgm:pt modelId="{793A321C-A889-4092-837E-743F61C7E9D2}" type="sibTrans" cxnId="{46D7711E-077B-4793-B7C5-45C1EF67B3D2}">
      <dgm:prSet/>
      <dgm:spPr/>
      <dgm:t>
        <a:bodyPr/>
        <a:lstStyle/>
        <a:p>
          <a:endParaRPr lang="en-US"/>
        </a:p>
      </dgm:t>
    </dgm:pt>
    <dgm:pt modelId="{C2ECC77C-5BC2-495B-9F0C-E9C387774DDD}">
      <dgm:prSet/>
      <dgm:spPr/>
      <dgm:t>
        <a:bodyPr/>
        <a:lstStyle/>
        <a:p>
          <a:r>
            <a:rPr lang="en-US" dirty="0">
              <a:latin typeface="Calibri" panose="020F0502020204030204"/>
              <a:ea typeface="+mn-ea"/>
              <a:cs typeface="+mn-cs"/>
            </a:rPr>
            <a:t>Director, Software Development</a:t>
          </a:r>
          <a:br>
            <a:rPr lang="en-US" dirty="0">
              <a:latin typeface="Calibri" panose="020F0502020204030204"/>
              <a:ea typeface="+mn-ea"/>
              <a:cs typeface="+mn-cs"/>
            </a:rPr>
          </a:br>
          <a:r>
            <a:rPr lang="en-US" dirty="0">
              <a:latin typeface="Calibri" panose="020F0502020204030204"/>
              <a:ea typeface="+mn-ea"/>
              <a:cs typeface="+mn-cs"/>
            </a:rPr>
            <a:t>Buddy Dennis Ph.D</a:t>
          </a:r>
        </a:p>
      </dgm:t>
    </dgm:pt>
    <dgm:pt modelId="{CE8A6716-CF24-4D2D-94DE-8F1584AB720B}" type="parTrans" cxnId="{7991AE6D-8C0A-42C3-B1FB-E2AB118E3E07}">
      <dgm:prSet/>
      <dgm:spPr/>
      <dgm:t>
        <a:bodyPr/>
        <a:lstStyle/>
        <a:p>
          <a:endParaRPr lang="en-US"/>
        </a:p>
      </dgm:t>
    </dgm:pt>
    <dgm:pt modelId="{6A8B3B18-776D-4450-8910-DC9C4DD7C6E9}" type="sibTrans" cxnId="{7991AE6D-8C0A-42C3-B1FB-E2AB118E3E07}">
      <dgm:prSet/>
      <dgm:spPr/>
      <dgm:t>
        <a:bodyPr/>
        <a:lstStyle/>
        <a:p>
          <a:endParaRPr lang="en-US"/>
        </a:p>
      </dgm:t>
    </dgm:pt>
    <dgm:pt modelId="{3348A33B-D518-47F7-9BCC-98532B0D8343}">
      <dgm:prSet/>
      <dgm:spPr/>
      <dgm:t>
        <a:bodyPr/>
        <a:lstStyle/>
        <a:p>
          <a:r>
            <a:rPr lang="en-US" dirty="0">
              <a:latin typeface="Calibri" panose="020F0502020204030204" pitchFamily="34" charset="0"/>
              <a:cs typeface="Calibri" panose="020F0502020204030204" pitchFamily="34" charset="0"/>
            </a:rPr>
            <a:t>Education Technology</a:t>
          </a:r>
        </a:p>
      </dgm:t>
    </dgm:pt>
    <dgm:pt modelId="{8E71F1A2-874B-4550-B28F-EB3C57067AA8}" type="parTrans" cxnId="{B71D5800-0531-4D40-8FFA-EDDA28513C4D}">
      <dgm:prSet/>
      <dgm:spPr/>
      <dgm:t>
        <a:bodyPr/>
        <a:lstStyle/>
        <a:p>
          <a:endParaRPr lang="en-US"/>
        </a:p>
      </dgm:t>
    </dgm:pt>
    <dgm:pt modelId="{77E0D21C-56A9-499A-AE98-96A672AAD9E5}" type="sibTrans" cxnId="{B71D5800-0531-4D40-8FFA-EDDA28513C4D}">
      <dgm:prSet/>
      <dgm:spPr/>
      <dgm:t>
        <a:bodyPr/>
        <a:lstStyle/>
        <a:p>
          <a:endParaRPr lang="en-US"/>
        </a:p>
      </dgm:t>
    </dgm:pt>
    <dgm:pt modelId="{28890807-8EC2-4AE6-8D41-A54C8B7AE6CE}">
      <dgm:prSet/>
      <dgm:spPr/>
      <dgm:t>
        <a:bodyPr/>
        <a:lstStyle/>
        <a:p>
          <a:pPr>
            <a:lnSpc>
              <a:spcPct val="100000"/>
            </a:lnSpc>
            <a:spcAft>
              <a:spcPts val="0"/>
            </a:spcAft>
          </a:pPr>
          <a:r>
            <a:rPr lang="en-US">
              <a:latin typeface="Calibri" panose="020F0502020204030204" pitchFamily="34" charset="0"/>
              <a:cs typeface="Calibri" panose="020F0502020204030204" pitchFamily="34" charset="0"/>
            </a:rPr>
            <a:t>Director, Network and Communications</a:t>
          </a:r>
        </a:p>
        <a:p>
          <a:pPr>
            <a:lnSpc>
              <a:spcPct val="100000"/>
            </a:lnSpc>
            <a:spcAft>
              <a:spcPts val="0"/>
            </a:spcAft>
          </a:pPr>
          <a:r>
            <a:rPr lang="en-US">
              <a:latin typeface="Calibri" panose="020F0502020204030204" pitchFamily="34" charset="0"/>
              <a:cs typeface="Calibri" panose="020F0502020204030204" pitchFamily="34" charset="0"/>
            </a:rPr>
            <a:t>Adrian Finemel</a:t>
          </a:r>
          <a:endParaRPr lang="en-US" dirty="0">
            <a:latin typeface="Calibri" panose="020F0502020204030204"/>
            <a:ea typeface="+mn-ea"/>
            <a:cs typeface="+mn-cs"/>
          </a:endParaRPr>
        </a:p>
      </dgm:t>
    </dgm:pt>
    <dgm:pt modelId="{8E205141-3CC3-430E-9F6B-73C0B5B4D52C}" type="parTrans" cxnId="{A3370855-8061-4E0F-8B2F-79F446AD9525}">
      <dgm:prSet/>
      <dgm:spPr/>
      <dgm:t>
        <a:bodyPr/>
        <a:lstStyle/>
        <a:p>
          <a:endParaRPr lang="en-US"/>
        </a:p>
      </dgm:t>
    </dgm:pt>
    <dgm:pt modelId="{08B955C5-FE7D-4DC7-92F4-4E8810BD6A3D}" type="sibTrans" cxnId="{A3370855-8061-4E0F-8B2F-79F446AD9525}">
      <dgm:prSet/>
      <dgm:spPr/>
      <dgm:t>
        <a:bodyPr/>
        <a:lstStyle/>
        <a:p>
          <a:endParaRPr lang="en-US"/>
        </a:p>
      </dgm:t>
    </dgm:pt>
    <dgm:pt modelId="{EDBE1729-959D-461D-B8BE-3658A0C5F2B5}">
      <dgm:prSet/>
      <dgm:spPr/>
      <dgm:t>
        <a:bodyPr/>
        <a:lstStyle/>
        <a:p>
          <a:r>
            <a:rPr lang="en-US" dirty="0" err="1">
              <a:latin typeface="Calibri" panose="020F0502020204030204" pitchFamily="34" charset="0"/>
              <a:cs typeface="Calibri" panose="020F0502020204030204" pitchFamily="34" charset="0"/>
            </a:rPr>
            <a:t>AudioVisual</a:t>
          </a:r>
          <a:endParaRPr lang="en-US" dirty="0">
            <a:latin typeface="Calibri" panose="020F0502020204030204" pitchFamily="34" charset="0"/>
            <a:cs typeface="Calibri" panose="020F0502020204030204" pitchFamily="34" charset="0"/>
          </a:endParaRPr>
        </a:p>
      </dgm:t>
    </dgm:pt>
    <dgm:pt modelId="{4549C3FB-DB1E-47BF-9A14-6F99914F208E}" type="parTrans" cxnId="{7683C2AA-AEE1-4842-9DE5-FC4FA720876E}">
      <dgm:prSet/>
      <dgm:spPr/>
      <dgm:t>
        <a:bodyPr/>
        <a:lstStyle/>
        <a:p>
          <a:endParaRPr lang="en-US"/>
        </a:p>
      </dgm:t>
    </dgm:pt>
    <dgm:pt modelId="{D2E2FFD7-54D1-4F72-BB3A-D09FA3BC8DED}" type="sibTrans" cxnId="{7683C2AA-AEE1-4842-9DE5-FC4FA720876E}">
      <dgm:prSet/>
      <dgm:spPr/>
      <dgm:t>
        <a:bodyPr/>
        <a:lstStyle/>
        <a:p>
          <a:endParaRPr lang="en-US"/>
        </a:p>
      </dgm:t>
    </dgm:pt>
    <dgm:pt modelId="{9A211053-6BD6-4500-A63C-9F4090D9E490}" type="pres">
      <dgm:prSet presAssocID="{8256CDFA-194E-4814-944D-B6B3D40E4623}" presName="mainComposite" presStyleCnt="0">
        <dgm:presLayoutVars>
          <dgm:chPref val="1"/>
          <dgm:dir/>
          <dgm:animOne val="branch"/>
          <dgm:animLvl val="lvl"/>
          <dgm:resizeHandles val="exact"/>
        </dgm:presLayoutVars>
      </dgm:prSet>
      <dgm:spPr/>
      <dgm:t>
        <a:bodyPr/>
        <a:lstStyle/>
        <a:p>
          <a:endParaRPr lang="en-US"/>
        </a:p>
      </dgm:t>
    </dgm:pt>
    <dgm:pt modelId="{060DE59B-C560-4E88-805B-73E8D59FEBCF}" type="pres">
      <dgm:prSet presAssocID="{8256CDFA-194E-4814-944D-B6B3D40E4623}" presName="hierFlow" presStyleCnt="0"/>
      <dgm:spPr/>
    </dgm:pt>
    <dgm:pt modelId="{6E0DC3BC-B9CE-4022-AD10-C8A40BD47E05}" type="pres">
      <dgm:prSet presAssocID="{8256CDFA-194E-4814-944D-B6B3D40E4623}" presName="hierChild1" presStyleCnt="0">
        <dgm:presLayoutVars>
          <dgm:chPref val="1"/>
          <dgm:animOne val="branch"/>
          <dgm:animLvl val="lvl"/>
        </dgm:presLayoutVars>
      </dgm:prSet>
      <dgm:spPr/>
    </dgm:pt>
    <dgm:pt modelId="{55D94511-20A5-40BC-A522-5E254C10D9EF}" type="pres">
      <dgm:prSet presAssocID="{7EDC761A-DF9B-44EF-8DD1-C846197A7BF7}" presName="Name14" presStyleCnt="0"/>
      <dgm:spPr/>
    </dgm:pt>
    <dgm:pt modelId="{68146441-F583-4E33-9FA8-34ED42B7D09A}" type="pres">
      <dgm:prSet presAssocID="{7EDC761A-DF9B-44EF-8DD1-C846197A7BF7}" presName="level1Shape" presStyleLbl="node0" presStyleIdx="0" presStyleCnt="1" custScaleX="138549">
        <dgm:presLayoutVars>
          <dgm:chPref val="3"/>
        </dgm:presLayoutVars>
      </dgm:prSet>
      <dgm:spPr/>
      <dgm:t>
        <a:bodyPr/>
        <a:lstStyle/>
        <a:p>
          <a:endParaRPr lang="en-US"/>
        </a:p>
      </dgm:t>
    </dgm:pt>
    <dgm:pt modelId="{7947AB6A-F431-4C52-89F2-5EEEF77C355D}" type="pres">
      <dgm:prSet presAssocID="{7EDC761A-DF9B-44EF-8DD1-C846197A7BF7}" presName="hierChild2" presStyleCnt="0"/>
      <dgm:spPr/>
    </dgm:pt>
    <dgm:pt modelId="{972F7A13-754A-41BF-A04D-7A32F380B675}" type="pres">
      <dgm:prSet presAssocID="{41440A76-8C11-4907-9010-4E65B6E1A34B}" presName="Name19" presStyleLbl="parChTrans1D2" presStyleIdx="0" presStyleCnt="4"/>
      <dgm:spPr/>
      <dgm:t>
        <a:bodyPr/>
        <a:lstStyle/>
        <a:p>
          <a:endParaRPr lang="en-US"/>
        </a:p>
      </dgm:t>
    </dgm:pt>
    <dgm:pt modelId="{41AE4648-1BAD-4E85-BD5C-BB05F3461A13}" type="pres">
      <dgm:prSet presAssocID="{E079569A-C646-45C0-9F12-9A3BBC87DF71}" presName="Name21" presStyleCnt="0"/>
      <dgm:spPr/>
    </dgm:pt>
    <dgm:pt modelId="{EE9E8AB1-706B-4E24-87B0-9A4AEE92FC65}" type="pres">
      <dgm:prSet presAssocID="{E079569A-C646-45C0-9F12-9A3BBC87DF71}" presName="level2Shape" presStyleLbl="node2" presStyleIdx="0" presStyleCnt="4"/>
      <dgm:spPr/>
      <dgm:t>
        <a:bodyPr/>
        <a:lstStyle/>
        <a:p>
          <a:endParaRPr lang="en-US"/>
        </a:p>
      </dgm:t>
    </dgm:pt>
    <dgm:pt modelId="{D37BB8B5-1A9F-413C-96CE-1879C59232E2}" type="pres">
      <dgm:prSet presAssocID="{E079569A-C646-45C0-9F12-9A3BBC87DF71}" presName="hierChild3" presStyleCnt="0"/>
      <dgm:spPr/>
    </dgm:pt>
    <dgm:pt modelId="{423A90AD-F019-49C9-A195-BF8F3C8E853A}" type="pres">
      <dgm:prSet presAssocID="{4AD40921-4FC4-4038-8439-10AA9109C1AA}" presName="Name19" presStyleLbl="parChTrans1D3" presStyleIdx="0" presStyleCnt="6"/>
      <dgm:spPr/>
      <dgm:t>
        <a:bodyPr/>
        <a:lstStyle/>
        <a:p>
          <a:endParaRPr lang="en-US"/>
        </a:p>
      </dgm:t>
    </dgm:pt>
    <dgm:pt modelId="{983431A0-BF7B-4F38-8AC0-BA32F8AB6D37}" type="pres">
      <dgm:prSet presAssocID="{B25ECF9E-CCE3-473A-9D86-9D7C80F5FF0C}" presName="Name21" presStyleCnt="0"/>
      <dgm:spPr/>
    </dgm:pt>
    <dgm:pt modelId="{8CC4D7BF-5C1D-471E-8D93-06CC85656EC6}" type="pres">
      <dgm:prSet presAssocID="{B25ECF9E-CCE3-473A-9D86-9D7C80F5FF0C}" presName="level2Shape" presStyleLbl="node3" presStyleIdx="0" presStyleCnt="6"/>
      <dgm:spPr/>
      <dgm:t>
        <a:bodyPr/>
        <a:lstStyle/>
        <a:p>
          <a:endParaRPr lang="en-US"/>
        </a:p>
      </dgm:t>
    </dgm:pt>
    <dgm:pt modelId="{2CCE3391-42CA-42D6-B73B-6DA87AC2CB53}" type="pres">
      <dgm:prSet presAssocID="{B25ECF9E-CCE3-473A-9D86-9D7C80F5FF0C}" presName="hierChild3" presStyleCnt="0"/>
      <dgm:spPr/>
    </dgm:pt>
    <dgm:pt modelId="{6BC823F7-99CF-43D9-8415-2AB9BBBF26C8}" type="pres">
      <dgm:prSet presAssocID="{BCE903AC-92C8-4115-B277-C0E7B14C3D55}" presName="Name19" presStyleLbl="parChTrans1D3" presStyleIdx="1" presStyleCnt="6"/>
      <dgm:spPr/>
      <dgm:t>
        <a:bodyPr/>
        <a:lstStyle/>
        <a:p>
          <a:endParaRPr lang="en-US"/>
        </a:p>
      </dgm:t>
    </dgm:pt>
    <dgm:pt modelId="{093B7873-1334-4CA6-9565-10AB638310ED}" type="pres">
      <dgm:prSet presAssocID="{AB4C8A16-8C40-45A1-A136-CB624A00D723}" presName="Name21" presStyleCnt="0"/>
      <dgm:spPr/>
    </dgm:pt>
    <dgm:pt modelId="{91645EC2-1F24-4CD0-92E5-9F6B49F61EB7}" type="pres">
      <dgm:prSet presAssocID="{AB4C8A16-8C40-45A1-A136-CB624A00D723}" presName="level2Shape" presStyleLbl="node3" presStyleIdx="1" presStyleCnt="6"/>
      <dgm:spPr/>
      <dgm:t>
        <a:bodyPr/>
        <a:lstStyle/>
        <a:p>
          <a:endParaRPr lang="en-US"/>
        </a:p>
      </dgm:t>
    </dgm:pt>
    <dgm:pt modelId="{98FA396B-F3FF-4B11-BCE4-5469D5C8AD95}" type="pres">
      <dgm:prSet presAssocID="{AB4C8A16-8C40-45A1-A136-CB624A00D723}" presName="hierChild3" presStyleCnt="0"/>
      <dgm:spPr/>
    </dgm:pt>
    <dgm:pt modelId="{FF9BC2FF-1B1F-41A1-952F-BA8BDEFD5A61}" type="pres">
      <dgm:prSet presAssocID="{8E205141-3CC3-430E-9F6B-73C0B5B4D52C}" presName="Name19" presStyleLbl="parChTrans1D3" presStyleIdx="2" presStyleCnt="6"/>
      <dgm:spPr/>
      <dgm:t>
        <a:bodyPr/>
        <a:lstStyle/>
        <a:p>
          <a:endParaRPr lang="en-US"/>
        </a:p>
      </dgm:t>
    </dgm:pt>
    <dgm:pt modelId="{5E4A75BD-ED03-424B-8205-E6BB72F8DEE3}" type="pres">
      <dgm:prSet presAssocID="{28890807-8EC2-4AE6-8D41-A54C8B7AE6CE}" presName="Name21" presStyleCnt="0"/>
      <dgm:spPr/>
    </dgm:pt>
    <dgm:pt modelId="{77D7B46A-1AFB-40EB-9490-994970C52A71}" type="pres">
      <dgm:prSet presAssocID="{28890807-8EC2-4AE6-8D41-A54C8B7AE6CE}" presName="level2Shape" presStyleLbl="node3" presStyleIdx="2" presStyleCnt="6"/>
      <dgm:spPr/>
      <dgm:t>
        <a:bodyPr/>
        <a:lstStyle/>
        <a:p>
          <a:endParaRPr lang="en-US"/>
        </a:p>
      </dgm:t>
    </dgm:pt>
    <dgm:pt modelId="{F6FCE688-7704-4A1C-9D94-2CB04711508C}" type="pres">
      <dgm:prSet presAssocID="{28890807-8EC2-4AE6-8D41-A54C8B7AE6CE}" presName="hierChild3" presStyleCnt="0"/>
      <dgm:spPr/>
    </dgm:pt>
    <dgm:pt modelId="{C7483B92-E43A-4016-8E9C-FD5A92C58522}" type="pres">
      <dgm:prSet presAssocID="{CAE9FF1C-6C4C-4CF4-B119-57E1E47AD82C}" presName="Name19" presStyleLbl="parChTrans1D2" presStyleIdx="1" presStyleCnt="4"/>
      <dgm:spPr/>
      <dgm:t>
        <a:bodyPr/>
        <a:lstStyle/>
        <a:p>
          <a:endParaRPr lang="en-US"/>
        </a:p>
      </dgm:t>
    </dgm:pt>
    <dgm:pt modelId="{01754CAF-C8BB-40B4-ACEC-D7F80991344A}" type="pres">
      <dgm:prSet presAssocID="{8FE19453-2AF9-4288-9539-BFCCCEB4452C}" presName="Name21" presStyleCnt="0"/>
      <dgm:spPr/>
    </dgm:pt>
    <dgm:pt modelId="{E3317E5B-2210-455B-966A-A76AC77D9097}" type="pres">
      <dgm:prSet presAssocID="{8FE19453-2AF9-4288-9539-BFCCCEB4452C}" presName="level2Shape" presStyleLbl="node2" presStyleIdx="1" presStyleCnt="4" custScaleX="117982"/>
      <dgm:spPr/>
      <dgm:t>
        <a:bodyPr/>
        <a:lstStyle/>
        <a:p>
          <a:endParaRPr lang="en-US"/>
        </a:p>
      </dgm:t>
    </dgm:pt>
    <dgm:pt modelId="{1D2300F5-C1E5-45D3-A69A-F2F375477AC4}" type="pres">
      <dgm:prSet presAssocID="{8FE19453-2AF9-4288-9539-BFCCCEB4452C}" presName="hierChild3" presStyleCnt="0"/>
      <dgm:spPr/>
    </dgm:pt>
    <dgm:pt modelId="{52227972-84E5-469C-8055-CC36EE61A6E9}" type="pres">
      <dgm:prSet presAssocID="{54C9F4E0-18AF-4EF3-84DA-B5C172AEC135}" presName="Name19" presStyleLbl="parChTrans1D2" presStyleIdx="2" presStyleCnt="4"/>
      <dgm:spPr/>
      <dgm:t>
        <a:bodyPr/>
        <a:lstStyle/>
        <a:p>
          <a:endParaRPr lang="en-US"/>
        </a:p>
      </dgm:t>
    </dgm:pt>
    <dgm:pt modelId="{F4DDFD9A-D254-4633-8499-6B2ED9531851}" type="pres">
      <dgm:prSet presAssocID="{C743B21B-A4D8-4609-8714-1F64AE88D25C}" presName="Name21" presStyleCnt="0"/>
      <dgm:spPr/>
    </dgm:pt>
    <dgm:pt modelId="{2620B4CF-26CF-4E06-BDDE-6F81AAC451EE}" type="pres">
      <dgm:prSet presAssocID="{C743B21B-A4D8-4609-8714-1F64AE88D25C}" presName="level2Shape" presStyleLbl="node2" presStyleIdx="2" presStyleCnt="4"/>
      <dgm:spPr/>
      <dgm:t>
        <a:bodyPr/>
        <a:lstStyle/>
        <a:p>
          <a:endParaRPr lang="en-US"/>
        </a:p>
      </dgm:t>
    </dgm:pt>
    <dgm:pt modelId="{5496FA0D-83FD-41D1-BA80-D660B04ED5A9}" type="pres">
      <dgm:prSet presAssocID="{C743B21B-A4D8-4609-8714-1F64AE88D25C}" presName="hierChild3" presStyleCnt="0"/>
      <dgm:spPr/>
    </dgm:pt>
    <dgm:pt modelId="{65B5AA8C-6229-417B-85CA-B5136E018E5A}" type="pres">
      <dgm:prSet presAssocID="{A6A3A488-32CF-4FF6-82C3-3CB9A94B2A92}" presName="Name19" presStyleLbl="parChTrans1D2" presStyleIdx="3" presStyleCnt="4"/>
      <dgm:spPr/>
      <dgm:t>
        <a:bodyPr/>
        <a:lstStyle/>
        <a:p>
          <a:endParaRPr lang="en-US"/>
        </a:p>
      </dgm:t>
    </dgm:pt>
    <dgm:pt modelId="{1D4279E9-42F7-47D8-BA6C-C88FF30D837D}" type="pres">
      <dgm:prSet presAssocID="{504E6CB6-21D8-4603-A96E-891C00E166C9}" presName="Name21" presStyleCnt="0"/>
      <dgm:spPr/>
    </dgm:pt>
    <dgm:pt modelId="{31F3AD63-5BE9-4077-92EC-26EFA39C3A29}" type="pres">
      <dgm:prSet presAssocID="{504E6CB6-21D8-4603-A96E-891C00E166C9}" presName="level2Shape" presStyleLbl="node2" presStyleIdx="3" presStyleCnt="4"/>
      <dgm:spPr>
        <a:prstGeom prst="roundRect">
          <a:avLst>
            <a:gd name="adj" fmla="val 10000"/>
          </a:avLst>
        </a:prstGeom>
      </dgm:spPr>
      <dgm:t>
        <a:bodyPr/>
        <a:lstStyle/>
        <a:p>
          <a:endParaRPr lang="en-US"/>
        </a:p>
      </dgm:t>
    </dgm:pt>
    <dgm:pt modelId="{8F8866DA-D4E4-4A85-9809-E7E4EF42D526}" type="pres">
      <dgm:prSet presAssocID="{504E6CB6-21D8-4603-A96E-891C00E166C9}" presName="hierChild3" presStyleCnt="0"/>
      <dgm:spPr/>
    </dgm:pt>
    <dgm:pt modelId="{54162DB1-85D9-4ED4-97CC-3DB1C443C7B2}" type="pres">
      <dgm:prSet presAssocID="{CE8A6716-CF24-4D2D-94DE-8F1584AB720B}" presName="Name19" presStyleLbl="parChTrans1D3" presStyleIdx="3" presStyleCnt="6"/>
      <dgm:spPr/>
      <dgm:t>
        <a:bodyPr/>
        <a:lstStyle/>
        <a:p>
          <a:endParaRPr lang="en-US"/>
        </a:p>
      </dgm:t>
    </dgm:pt>
    <dgm:pt modelId="{72ABF17C-CE56-423E-8107-950930D8D636}" type="pres">
      <dgm:prSet presAssocID="{C2ECC77C-5BC2-495B-9F0C-E9C387774DDD}" presName="Name21" presStyleCnt="0"/>
      <dgm:spPr/>
    </dgm:pt>
    <dgm:pt modelId="{5CCFFB01-345E-48A7-A4BE-499C29193AF7}" type="pres">
      <dgm:prSet presAssocID="{C2ECC77C-5BC2-495B-9F0C-E9C387774DDD}" presName="level2Shape" presStyleLbl="node3" presStyleIdx="3" presStyleCnt="6"/>
      <dgm:spPr/>
      <dgm:t>
        <a:bodyPr/>
        <a:lstStyle/>
        <a:p>
          <a:endParaRPr lang="en-US"/>
        </a:p>
      </dgm:t>
    </dgm:pt>
    <dgm:pt modelId="{49778BC2-1A33-4728-AD7E-518423CECA5A}" type="pres">
      <dgm:prSet presAssocID="{C2ECC77C-5BC2-495B-9F0C-E9C387774DDD}" presName="hierChild3" presStyleCnt="0"/>
      <dgm:spPr/>
    </dgm:pt>
    <dgm:pt modelId="{ACB67305-1B91-443D-96F0-A40D73A2C425}" type="pres">
      <dgm:prSet presAssocID="{8E71F1A2-874B-4550-B28F-EB3C57067AA8}" presName="Name19" presStyleLbl="parChTrans1D3" presStyleIdx="4" presStyleCnt="6"/>
      <dgm:spPr/>
      <dgm:t>
        <a:bodyPr/>
        <a:lstStyle/>
        <a:p>
          <a:endParaRPr lang="en-US"/>
        </a:p>
      </dgm:t>
    </dgm:pt>
    <dgm:pt modelId="{5FFA1AD9-5BA4-4780-8D11-B28680692B8D}" type="pres">
      <dgm:prSet presAssocID="{3348A33B-D518-47F7-9BCC-98532B0D8343}" presName="Name21" presStyleCnt="0"/>
      <dgm:spPr/>
    </dgm:pt>
    <dgm:pt modelId="{E4069A5C-A5D1-4CD7-BBB6-E006C3A0E762}" type="pres">
      <dgm:prSet presAssocID="{3348A33B-D518-47F7-9BCC-98532B0D8343}" presName="level2Shape" presStyleLbl="node3" presStyleIdx="4" presStyleCnt="6"/>
      <dgm:spPr/>
      <dgm:t>
        <a:bodyPr/>
        <a:lstStyle/>
        <a:p>
          <a:endParaRPr lang="en-US"/>
        </a:p>
      </dgm:t>
    </dgm:pt>
    <dgm:pt modelId="{3F49D5DF-0B40-47A8-B724-C9A1B5C6ECD0}" type="pres">
      <dgm:prSet presAssocID="{3348A33B-D518-47F7-9BCC-98532B0D8343}" presName="hierChild3" presStyleCnt="0"/>
      <dgm:spPr/>
    </dgm:pt>
    <dgm:pt modelId="{ECC50895-4107-4696-8B35-C0A48D3ECFC6}" type="pres">
      <dgm:prSet presAssocID="{4549C3FB-DB1E-47BF-9A14-6F99914F208E}" presName="Name19" presStyleLbl="parChTrans1D3" presStyleIdx="5" presStyleCnt="6"/>
      <dgm:spPr/>
      <dgm:t>
        <a:bodyPr/>
        <a:lstStyle/>
        <a:p>
          <a:endParaRPr lang="en-US"/>
        </a:p>
      </dgm:t>
    </dgm:pt>
    <dgm:pt modelId="{4D59926A-9BB4-4A3B-9881-C8953D57CF98}" type="pres">
      <dgm:prSet presAssocID="{EDBE1729-959D-461D-B8BE-3658A0C5F2B5}" presName="Name21" presStyleCnt="0"/>
      <dgm:spPr/>
    </dgm:pt>
    <dgm:pt modelId="{D05CCBF1-3CA9-4AB1-A2F4-02CDE86E76B0}" type="pres">
      <dgm:prSet presAssocID="{EDBE1729-959D-461D-B8BE-3658A0C5F2B5}" presName="level2Shape" presStyleLbl="node3" presStyleIdx="5" presStyleCnt="6"/>
      <dgm:spPr/>
      <dgm:t>
        <a:bodyPr/>
        <a:lstStyle/>
        <a:p>
          <a:endParaRPr lang="en-US"/>
        </a:p>
      </dgm:t>
    </dgm:pt>
    <dgm:pt modelId="{DCC78EE0-3C88-4936-B6F7-FAA611F2FE4C}" type="pres">
      <dgm:prSet presAssocID="{EDBE1729-959D-461D-B8BE-3658A0C5F2B5}" presName="hierChild3" presStyleCnt="0"/>
      <dgm:spPr/>
    </dgm:pt>
    <dgm:pt modelId="{D4B3E176-ABB1-4C2B-B6AC-AAD235FB8469}" type="pres">
      <dgm:prSet presAssocID="{8256CDFA-194E-4814-944D-B6B3D40E4623}" presName="bgShapesFlow" presStyleCnt="0"/>
      <dgm:spPr/>
    </dgm:pt>
  </dgm:ptLst>
  <dgm:cxnLst>
    <dgm:cxn modelId="{B028051D-5DF1-4E36-B927-1E7C3DE1BD6E}" type="presOf" srcId="{EDBE1729-959D-461D-B8BE-3658A0C5F2B5}" destId="{D05CCBF1-3CA9-4AB1-A2F4-02CDE86E76B0}" srcOrd="0" destOrd="0" presId="urn:microsoft.com/office/officeart/2005/8/layout/hierarchy6"/>
    <dgm:cxn modelId="{96A6530F-B121-4F25-823D-3D7F4D71FA5E}" type="presOf" srcId="{AB4C8A16-8C40-45A1-A136-CB624A00D723}" destId="{91645EC2-1F24-4CD0-92E5-9F6B49F61EB7}" srcOrd="0" destOrd="0" presId="urn:microsoft.com/office/officeart/2005/8/layout/hierarchy6"/>
    <dgm:cxn modelId="{52479883-9710-4840-9059-533EA4AC9ACF}" type="presOf" srcId="{4AD40921-4FC4-4038-8439-10AA9109C1AA}" destId="{423A90AD-F019-49C9-A195-BF8F3C8E853A}" srcOrd="0" destOrd="0" presId="urn:microsoft.com/office/officeart/2005/8/layout/hierarchy6"/>
    <dgm:cxn modelId="{8A79DF71-6691-4D7D-B3DC-9ABCDD42C593}" type="presOf" srcId="{C743B21B-A4D8-4609-8714-1F64AE88D25C}" destId="{2620B4CF-26CF-4E06-BDDE-6F81AAC451EE}" srcOrd="0" destOrd="0" presId="urn:microsoft.com/office/officeart/2005/8/layout/hierarchy6"/>
    <dgm:cxn modelId="{F356E464-DF11-454E-94C3-8CE682E031D0}" type="presOf" srcId="{8FE19453-2AF9-4288-9539-BFCCCEB4452C}" destId="{E3317E5B-2210-455B-966A-A76AC77D9097}" srcOrd="0" destOrd="0" presId="urn:microsoft.com/office/officeart/2005/8/layout/hierarchy6"/>
    <dgm:cxn modelId="{72816928-5CD2-459A-8066-5C552CA150CB}" type="presOf" srcId="{4549C3FB-DB1E-47BF-9A14-6F99914F208E}" destId="{ECC50895-4107-4696-8B35-C0A48D3ECFC6}" srcOrd="0" destOrd="0" presId="urn:microsoft.com/office/officeart/2005/8/layout/hierarchy6"/>
    <dgm:cxn modelId="{DF967336-6E99-4B13-A652-D62945CD419E}" type="presOf" srcId="{BCE903AC-92C8-4115-B277-C0E7B14C3D55}" destId="{6BC823F7-99CF-43D9-8415-2AB9BBBF26C8}" srcOrd="0" destOrd="0" presId="urn:microsoft.com/office/officeart/2005/8/layout/hierarchy6"/>
    <dgm:cxn modelId="{58F06E8A-0688-41CD-9B47-57A6AA407C67}" srcId="{E079569A-C646-45C0-9F12-9A3BBC87DF71}" destId="{B25ECF9E-CCE3-473A-9D86-9D7C80F5FF0C}" srcOrd="0" destOrd="0" parTransId="{4AD40921-4FC4-4038-8439-10AA9109C1AA}" sibTransId="{89312431-9B46-4CC8-A809-54D38D00649A}"/>
    <dgm:cxn modelId="{DE7DB15A-4309-45C5-8E8C-B5D8A369D26B}" srcId="{7EDC761A-DF9B-44EF-8DD1-C846197A7BF7}" destId="{8FE19453-2AF9-4288-9539-BFCCCEB4452C}" srcOrd="1" destOrd="0" parTransId="{CAE9FF1C-6C4C-4CF4-B119-57E1E47AD82C}" sibTransId="{8A1AAE6B-D77C-4027-9955-B9725AEDEB62}"/>
    <dgm:cxn modelId="{928C5BA7-E236-44A7-84B9-CBEC0847E2FD}" srcId="{7EDC761A-DF9B-44EF-8DD1-C846197A7BF7}" destId="{E079569A-C646-45C0-9F12-9A3BBC87DF71}" srcOrd="0" destOrd="0" parTransId="{41440A76-8C11-4907-9010-4E65B6E1A34B}" sibTransId="{28EE36AF-71D9-417E-A8B5-33F2569D9AF9}"/>
    <dgm:cxn modelId="{E3EE16C3-30CA-46D5-A5BA-89B2CBF4F682}" type="presOf" srcId="{54C9F4E0-18AF-4EF3-84DA-B5C172AEC135}" destId="{52227972-84E5-469C-8055-CC36EE61A6E9}" srcOrd="0" destOrd="0" presId="urn:microsoft.com/office/officeart/2005/8/layout/hierarchy6"/>
    <dgm:cxn modelId="{5D3D2575-29E3-4BFC-9812-0442ACFA2C50}" srcId="{7EDC761A-DF9B-44EF-8DD1-C846197A7BF7}" destId="{C743B21B-A4D8-4609-8714-1F64AE88D25C}" srcOrd="2" destOrd="0" parTransId="{54C9F4E0-18AF-4EF3-84DA-B5C172AEC135}" sibTransId="{61E0F152-61A2-42D3-B707-17F10E9F9AB2}"/>
    <dgm:cxn modelId="{7991AE6D-8C0A-42C3-B1FB-E2AB118E3E07}" srcId="{504E6CB6-21D8-4603-A96E-891C00E166C9}" destId="{C2ECC77C-5BC2-495B-9F0C-E9C387774DDD}" srcOrd="0" destOrd="0" parTransId="{CE8A6716-CF24-4D2D-94DE-8F1584AB720B}" sibTransId="{6A8B3B18-776D-4450-8910-DC9C4DD7C6E9}"/>
    <dgm:cxn modelId="{4635938D-CB4C-4F4F-8151-48320034BB33}" type="presOf" srcId="{8E205141-3CC3-430E-9F6B-73C0B5B4D52C}" destId="{FF9BC2FF-1B1F-41A1-952F-BA8BDEFD5A61}" srcOrd="0" destOrd="0" presId="urn:microsoft.com/office/officeart/2005/8/layout/hierarchy6"/>
    <dgm:cxn modelId="{0EF500BD-FBE6-4254-B38D-EA1485C4C527}" type="presOf" srcId="{41440A76-8C11-4907-9010-4E65B6E1A34B}" destId="{972F7A13-754A-41BF-A04D-7A32F380B675}" srcOrd="0" destOrd="0" presId="urn:microsoft.com/office/officeart/2005/8/layout/hierarchy6"/>
    <dgm:cxn modelId="{2A535C5D-E648-48C9-AD0E-065598168D27}" srcId="{8256CDFA-194E-4814-944D-B6B3D40E4623}" destId="{7EDC761A-DF9B-44EF-8DD1-C846197A7BF7}" srcOrd="0" destOrd="0" parTransId="{F64DAB0B-E631-420C-B5B2-2C53E7480D1C}" sibTransId="{E9764D82-13FB-4712-B10D-D8C59D9EF393}"/>
    <dgm:cxn modelId="{8B757B8B-C710-4959-BBA5-AB3245F57D4E}" type="presOf" srcId="{504E6CB6-21D8-4603-A96E-891C00E166C9}" destId="{31F3AD63-5BE9-4077-92EC-26EFA39C3A29}" srcOrd="0" destOrd="0" presId="urn:microsoft.com/office/officeart/2005/8/layout/hierarchy6"/>
    <dgm:cxn modelId="{62113872-3DFE-4F48-ABA5-6EF614E2FC07}" type="presOf" srcId="{E079569A-C646-45C0-9F12-9A3BBC87DF71}" destId="{EE9E8AB1-706B-4E24-87B0-9A4AEE92FC65}" srcOrd="0" destOrd="0" presId="urn:microsoft.com/office/officeart/2005/8/layout/hierarchy6"/>
    <dgm:cxn modelId="{EED3E9C0-2917-4AAD-9A7A-C43204F47AB9}" type="presOf" srcId="{3348A33B-D518-47F7-9BCC-98532B0D8343}" destId="{E4069A5C-A5D1-4CD7-BBB6-E006C3A0E762}" srcOrd="0" destOrd="0" presId="urn:microsoft.com/office/officeart/2005/8/layout/hierarchy6"/>
    <dgm:cxn modelId="{05496030-894A-47A3-B487-8CBF2DF9199D}" type="presOf" srcId="{8256CDFA-194E-4814-944D-B6B3D40E4623}" destId="{9A211053-6BD6-4500-A63C-9F4090D9E490}" srcOrd="0" destOrd="0" presId="urn:microsoft.com/office/officeart/2005/8/layout/hierarchy6"/>
    <dgm:cxn modelId="{816DFB10-953E-40D5-9E36-2D4A5F435BE2}" type="presOf" srcId="{7EDC761A-DF9B-44EF-8DD1-C846197A7BF7}" destId="{68146441-F583-4E33-9FA8-34ED42B7D09A}" srcOrd="0" destOrd="0" presId="urn:microsoft.com/office/officeart/2005/8/layout/hierarchy6"/>
    <dgm:cxn modelId="{A3370855-8061-4E0F-8B2F-79F446AD9525}" srcId="{E079569A-C646-45C0-9F12-9A3BBC87DF71}" destId="{28890807-8EC2-4AE6-8D41-A54C8B7AE6CE}" srcOrd="2" destOrd="0" parTransId="{8E205141-3CC3-430E-9F6B-73C0B5B4D52C}" sibTransId="{08B955C5-FE7D-4DC7-92F4-4E8810BD6A3D}"/>
    <dgm:cxn modelId="{2CF7A5C5-F4C0-4E89-AFCD-6D15C1959389}" type="presOf" srcId="{CE8A6716-CF24-4D2D-94DE-8F1584AB720B}" destId="{54162DB1-85D9-4ED4-97CC-3DB1C443C7B2}" srcOrd="0" destOrd="0" presId="urn:microsoft.com/office/officeart/2005/8/layout/hierarchy6"/>
    <dgm:cxn modelId="{6203CFBB-AB31-4076-ADC4-FD08A864BDA6}" srcId="{E079569A-C646-45C0-9F12-9A3BBC87DF71}" destId="{AB4C8A16-8C40-45A1-A136-CB624A00D723}" srcOrd="1" destOrd="0" parTransId="{BCE903AC-92C8-4115-B277-C0E7B14C3D55}" sibTransId="{60A2415D-6E94-437B-86E9-A1A8614F0903}"/>
    <dgm:cxn modelId="{E23FC420-03D0-40B7-9F8B-43DB7EA93C60}" type="presOf" srcId="{A6A3A488-32CF-4FF6-82C3-3CB9A94B2A92}" destId="{65B5AA8C-6229-417B-85CA-B5136E018E5A}" srcOrd="0" destOrd="0" presId="urn:microsoft.com/office/officeart/2005/8/layout/hierarchy6"/>
    <dgm:cxn modelId="{D3C2D3CE-CD15-48A8-BF2B-A71D5C796B87}" type="presOf" srcId="{CAE9FF1C-6C4C-4CF4-B119-57E1E47AD82C}" destId="{C7483B92-E43A-4016-8E9C-FD5A92C58522}" srcOrd="0" destOrd="0" presId="urn:microsoft.com/office/officeart/2005/8/layout/hierarchy6"/>
    <dgm:cxn modelId="{13B0423F-E248-48FD-8337-7D3E1AB0DD22}" type="presOf" srcId="{8E71F1A2-874B-4550-B28F-EB3C57067AA8}" destId="{ACB67305-1B91-443D-96F0-A40D73A2C425}" srcOrd="0" destOrd="0" presId="urn:microsoft.com/office/officeart/2005/8/layout/hierarchy6"/>
    <dgm:cxn modelId="{B71D5800-0531-4D40-8FFA-EDDA28513C4D}" srcId="{504E6CB6-21D8-4603-A96E-891C00E166C9}" destId="{3348A33B-D518-47F7-9BCC-98532B0D8343}" srcOrd="1" destOrd="0" parTransId="{8E71F1A2-874B-4550-B28F-EB3C57067AA8}" sibTransId="{77E0D21C-56A9-499A-AE98-96A672AAD9E5}"/>
    <dgm:cxn modelId="{46D7711E-077B-4793-B7C5-45C1EF67B3D2}" srcId="{7EDC761A-DF9B-44EF-8DD1-C846197A7BF7}" destId="{504E6CB6-21D8-4603-A96E-891C00E166C9}" srcOrd="3" destOrd="0" parTransId="{A6A3A488-32CF-4FF6-82C3-3CB9A94B2A92}" sibTransId="{793A321C-A889-4092-837E-743F61C7E9D2}"/>
    <dgm:cxn modelId="{7683C2AA-AEE1-4842-9DE5-FC4FA720876E}" srcId="{504E6CB6-21D8-4603-A96E-891C00E166C9}" destId="{EDBE1729-959D-461D-B8BE-3658A0C5F2B5}" srcOrd="2" destOrd="0" parTransId="{4549C3FB-DB1E-47BF-9A14-6F99914F208E}" sibTransId="{D2E2FFD7-54D1-4F72-BB3A-D09FA3BC8DED}"/>
    <dgm:cxn modelId="{8577905F-2C4D-46C8-8337-1C8479BEA1FE}" type="presOf" srcId="{28890807-8EC2-4AE6-8D41-A54C8B7AE6CE}" destId="{77D7B46A-1AFB-40EB-9490-994970C52A71}" srcOrd="0" destOrd="0" presId="urn:microsoft.com/office/officeart/2005/8/layout/hierarchy6"/>
    <dgm:cxn modelId="{E2290224-CB18-4DF7-A850-E6293F99A488}" type="presOf" srcId="{C2ECC77C-5BC2-495B-9F0C-E9C387774DDD}" destId="{5CCFFB01-345E-48A7-A4BE-499C29193AF7}" srcOrd="0" destOrd="0" presId="urn:microsoft.com/office/officeart/2005/8/layout/hierarchy6"/>
    <dgm:cxn modelId="{8D73A87E-0B9A-45AF-8335-E8FAD2DCBF0A}" type="presOf" srcId="{B25ECF9E-CCE3-473A-9D86-9D7C80F5FF0C}" destId="{8CC4D7BF-5C1D-471E-8D93-06CC85656EC6}" srcOrd="0" destOrd="0" presId="urn:microsoft.com/office/officeart/2005/8/layout/hierarchy6"/>
    <dgm:cxn modelId="{C51CDE5C-68A8-4571-A238-CF6EDCB36B49}" type="presParOf" srcId="{9A211053-6BD6-4500-A63C-9F4090D9E490}" destId="{060DE59B-C560-4E88-805B-73E8D59FEBCF}" srcOrd="0" destOrd="0" presId="urn:microsoft.com/office/officeart/2005/8/layout/hierarchy6"/>
    <dgm:cxn modelId="{F0AF26D1-F788-4C53-BFBE-185E8F93B7D2}" type="presParOf" srcId="{060DE59B-C560-4E88-805B-73E8D59FEBCF}" destId="{6E0DC3BC-B9CE-4022-AD10-C8A40BD47E05}" srcOrd="0" destOrd="0" presId="urn:microsoft.com/office/officeart/2005/8/layout/hierarchy6"/>
    <dgm:cxn modelId="{9037A0C5-FD5C-4FFE-A900-FB764916FFC7}" type="presParOf" srcId="{6E0DC3BC-B9CE-4022-AD10-C8A40BD47E05}" destId="{55D94511-20A5-40BC-A522-5E254C10D9EF}" srcOrd="0" destOrd="0" presId="urn:microsoft.com/office/officeart/2005/8/layout/hierarchy6"/>
    <dgm:cxn modelId="{F6C46CF2-C5BA-493E-A7C5-AEF0EE381BB4}" type="presParOf" srcId="{55D94511-20A5-40BC-A522-5E254C10D9EF}" destId="{68146441-F583-4E33-9FA8-34ED42B7D09A}" srcOrd="0" destOrd="0" presId="urn:microsoft.com/office/officeart/2005/8/layout/hierarchy6"/>
    <dgm:cxn modelId="{4F6F5870-9494-4975-B3C9-C03DD9FBBC24}" type="presParOf" srcId="{55D94511-20A5-40BC-A522-5E254C10D9EF}" destId="{7947AB6A-F431-4C52-89F2-5EEEF77C355D}" srcOrd="1" destOrd="0" presId="urn:microsoft.com/office/officeart/2005/8/layout/hierarchy6"/>
    <dgm:cxn modelId="{16401FF5-8536-442B-8CF7-02B98E653678}" type="presParOf" srcId="{7947AB6A-F431-4C52-89F2-5EEEF77C355D}" destId="{972F7A13-754A-41BF-A04D-7A32F380B675}" srcOrd="0" destOrd="0" presId="urn:microsoft.com/office/officeart/2005/8/layout/hierarchy6"/>
    <dgm:cxn modelId="{F006D3E8-A727-4749-8EF2-DFABCFCA0128}" type="presParOf" srcId="{7947AB6A-F431-4C52-89F2-5EEEF77C355D}" destId="{41AE4648-1BAD-4E85-BD5C-BB05F3461A13}" srcOrd="1" destOrd="0" presId="urn:microsoft.com/office/officeart/2005/8/layout/hierarchy6"/>
    <dgm:cxn modelId="{12A6705C-0223-4CC2-8349-4E9F846291C6}" type="presParOf" srcId="{41AE4648-1BAD-4E85-BD5C-BB05F3461A13}" destId="{EE9E8AB1-706B-4E24-87B0-9A4AEE92FC65}" srcOrd="0" destOrd="0" presId="urn:microsoft.com/office/officeart/2005/8/layout/hierarchy6"/>
    <dgm:cxn modelId="{5BB19D20-A608-4C6A-9C78-00ACE5EFAA7D}" type="presParOf" srcId="{41AE4648-1BAD-4E85-BD5C-BB05F3461A13}" destId="{D37BB8B5-1A9F-413C-96CE-1879C59232E2}" srcOrd="1" destOrd="0" presId="urn:microsoft.com/office/officeart/2005/8/layout/hierarchy6"/>
    <dgm:cxn modelId="{B4C178A9-C55B-4EC7-A57C-C4203E669A7A}" type="presParOf" srcId="{D37BB8B5-1A9F-413C-96CE-1879C59232E2}" destId="{423A90AD-F019-49C9-A195-BF8F3C8E853A}" srcOrd="0" destOrd="0" presId="urn:microsoft.com/office/officeart/2005/8/layout/hierarchy6"/>
    <dgm:cxn modelId="{69894E30-58C8-4DA6-A798-6E5A3C904967}" type="presParOf" srcId="{D37BB8B5-1A9F-413C-96CE-1879C59232E2}" destId="{983431A0-BF7B-4F38-8AC0-BA32F8AB6D37}" srcOrd="1" destOrd="0" presId="urn:microsoft.com/office/officeart/2005/8/layout/hierarchy6"/>
    <dgm:cxn modelId="{8D0417C4-571A-44CE-B7E2-0A15C47515D5}" type="presParOf" srcId="{983431A0-BF7B-4F38-8AC0-BA32F8AB6D37}" destId="{8CC4D7BF-5C1D-471E-8D93-06CC85656EC6}" srcOrd="0" destOrd="0" presId="urn:microsoft.com/office/officeart/2005/8/layout/hierarchy6"/>
    <dgm:cxn modelId="{999DD26D-C6CF-4DCB-AC7D-8223AB2F7EA0}" type="presParOf" srcId="{983431A0-BF7B-4F38-8AC0-BA32F8AB6D37}" destId="{2CCE3391-42CA-42D6-B73B-6DA87AC2CB53}" srcOrd="1" destOrd="0" presId="urn:microsoft.com/office/officeart/2005/8/layout/hierarchy6"/>
    <dgm:cxn modelId="{9B239251-6DEB-4E9A-A1DC-69D1BCBD61DA}" type="presParOf" srcId="{D37BB8B5-1A9F-413C-96CE-1879C59232E2}" destId="{6BC823F7-99CF-43D9-8415-2AB9BBBF26C8}" srcOrd="2" destOrd="0" presId="urn:microsoft.com/office/officeart/2005/8/layout/hierarchy6"/>
    <dgm:cxn modelId="{14F06B1A-2CBB-484E-8F3B-54FCE795979A}" type="presParOf" srcId="{D37BB8B5-1A9F-413C-96CE-1879C59232E2}" destId="{093B7873-1334-4CA6-9565-10AB638310ED}" srcOrd="3" destOrd="0" presId="urn:microsoft.com/office/officeart/2005/8/layout/hierarchy6"/>
    <dgm:cxn modelId="{726E57EF-88FF-4D83-9E03-F6CECB3190CA}" type="presParOf" srcId="{093B7873-1334-4CA6-9565-10AB638310ED}" destId="{91645EC2-1F24-4CD0-92E5-9F6B49F61EB7}" srcOrd="0" destOrd="0" presId="urn:microsoft.com/office/officeart/2005/8/layout/hierarchy6"/>
    <dgm:cxn modelId="{39E884E9-8789-47C3-B258-66F2F8ED1430}" type="presParOf" srcId="{093B7873-1334-4CA6-9565-10AB638310ED}" destId="{98FA396B-F3FF-4B11-BCE4-5469D5C8AD95}" srcOrd="1" destOrd="0" presId="urn:microsoft.com/office/officeart/2005/8/layout/hierarchy6"/>
    <dgm:cxn modelId="{56818862-05E0-4513-A293-A30AB8F60750}" type="presParOf" srcId="{D37BB8B5-1A9F-413C-96CE-1879C59232E2}" destId="{FF9BC2FF-1B1F-41A1-952F-BA8BDEFD5A61}" srcOrd="4" destOrd="0" presId="urn:microsoft.com/office/officeart/2005/8/layout/hierarchy6"/>
    <dgm:cxn modelId="{B4E900B4-5663-4677-82DF-13A03718FB5D}" type="presParOf" srcId="{D37BB8B5-1A9F-413C-96CE-1879C59232E2}" destId="{5E4A75BD-ED03-424B-8205-E6BB72F8DEE3}" srcOrd="5" destOrd="0" presId="urn:microsoft.com/office/officeart/2005/8/layout/hierarchy6"/>
    <dgm:cxn modelId="{B67B05AA-9257-4A4E-B356-68E00A675866}" type="presParOf" srcId="{5E4A75BD-ED03-424B-8205-E6BB72F8DEE3}" destId="{77D7B46A-1AFB-40EB-9490-994970C52A71}" srcOrd="0" destOrd="0" presId="urn:microsoft.com/office/officeart/2005/8/layout/hierarchy6"/>
    <dgm:cxn modelId="{A25111E4-177F-4C36-9F51-ECC4E823EA04}" type="presParOf" srcId="{5E4A75BD-ED03-424B-8205-E6BB72F8DEE3}" destId="{F6FCE688-7704-4A1C-9D94-2CB04711508C}" srcOrd="1" destOrd="0" presId="urn:microsoft.com/office/officeart/2005/8/layout/hierarchy6"/>
    <dgm:cxn modelId="{1A17729A-D5F0-4AAA-812D-3A405B44A8DA}" type="presParOf" srcId="{7947AB6A-F431-4C52-89F2-5EEEF77C355D}" destId="{C7483B92-E43A-4016-8E9C-FD5A92C58522}" srcOrd="2" destOrd="0" presId="urn:microsoft.com/office/officeart/2005/8/layout/hierarchy6"/>
    <dgm:cxn modelId="{1379F22F-2113-48CE-8BFE-FF242ED0DFB1}" type="presParOf" srcId="{7947AB6A-F431-4C52-89F2-5EEEF77C355D}" destId="{01754CAF-C8BB-40B4-ACEC-D7F80991344A}" srcOrd="3" destOrd="0" presId="urn:microsoft.com/office/officeart/2005/8/layout/hierarchy6"/>
    <dgm:cxn modelId="{2E56D5F9-A926-4C1E-A917-FF3D326D0475}" type="presParOf" srcId="{01754CAF-C8BB-40B4-ACEC-D7F80991344A}" destId="{E3317E5B-2210-455B-966A-A76AC77D9097}" srcOrd="0" destOrd="0" presId="urn:microsoft.com/office/officeart/2005/8/layout/hierarchy6"/>
    <dgm:cxn modelId="{FF31B7F6-6C35-4FEC-A1F6-1B7D2D33E321}" type="presParOf" srcId="{01754CAF-C8BB-40B4-ACEC-D7F80991344A}" destId="{1D2300F5-C1E5-45D3-A69A-F2F375477AC4}" srcOrd="1" destOrd="0" presId="urn:microsoft.com/office/officeart/2005/8/layout/hierarchy6"/>
    <dgm:cxn modelId="{1C9892F5-56C7-42F6-A2D9-1BEEFDB2A7BE}" type="presParOf" srcId="{7947AB6A-F431-4C52-89F2-5EEEF77C355D}" destId="{52227972-84E5-469C-8055-CC36EE61A6E9}" srcOrd="4" destOrd="0" presId="urn:microsoft.com/office/officeart/2005/8/layout/hierarchy6"/>
    <dgm:cxn modelId="{A383A341-EE32-499D-9274-A73A39FD005F}" type="presParOf" srcId="{7947AB6A-F431-4C52-89F2-5EEEF77C355D}" destId="{F4DDFD9A-D254-4633-8499-6B2ED9531851}" srcOrd="5" destOrd="0" presId="urn:microsoft.com/office/officeart/2005/8/layout/hierarchy6"/>
    <dgm:cxn modelId="{450870C3-B248-4A84-BC8D-79FF68FA65F2}" type="presParOf" srcId="{F4DDFD9A-D254-4633-8499-6B2ED9531851}" destId="{2620B4CF-26CF-4E06-BDDE-6F81AAC451EE}" srcOrd="0" destOrd="0" presId="urn:microsoft.com/office/officeart/2005/8/layout/hierarchy6"/>
    <dgm:cxn modelId="{6F1D8F63-F06E-4CCB-8311-F3CC62F6173A}" type="presParOf" srcId="{F4DDFD9A-D254-4633-8499-6B2ED9531851}" destId="{5496FA0D-83FD-41D1-BA80-D660B04ED5A9}" srcOrd="1" destOrd="0" presId="urn:microsoft.com/office/officeart/2005/8/layout/hierarchy6"/>
    <dgm:cxn modelId="{0D76E78E-56D8-428C-99BF-678F5B45816D}" type="presParOf" srcId="{7947AB6A-F431-4C52-89F2-5EEEF77C355D}" destId="{65B5AA8C-6229-417B-85CA-B5136E018E5A}" srcOrd="6" destOrd="0" presId="urn:microsoft.com/office/officeart/2005/8/layout/hierarchy6"/>
    <dgm:cxn modelId="{E3D3E798-10BC-4508-8E0D-5A820E7028E5}" type="presParOf" srcId="{7947AB6A-F431-4C52-89F2-5EEEF77C355D}" destId="{1D4279E9-42F7-47D8-BA6C-C88FF30D837D}" srcOrd="7" destOrd="0" presId="urn:microsoft.com/office/officeart/2005/8/layout/hierarchy6"/>
    <dgm:cxn modelId="{1AD1A6B7-B657-4BBD-AC06-F65191F78357}" type="presParOf" srcId="{1D4279E9-42F7-47D8-BA6C-C88FF30D837D}" destId="{31F3AD63-5BE9-4077-92EC-26EFA39C3A29}" srcOrd="0" destOrd="0" presId="urn:microsoft.com/office/officeart/2005/8/layout/hierarchy6"/>
    <dgm:cxn modelId="{AF64E5C4-94DD-4A0A-A409-D37302D61B1B}" type="presParOf" srcId="{1D4279E9-42F7-47D8-BA6C-C88FF30D837D}" destId="{8F8866DA-D4E4-4A85-9809-E7E4EF42D526}" srcOrd="1" destOrd="0" presId="urn:microsoft.com/office/officeart/2005/8/layout/hierarchy6"/>
    <dgm:cxn modelId="{50BA28F6-A222-4445-9A22-DC4B46C2FBB0}" type="presParOf" srcId="{8F8866DA-D4E4-4A85-9809-E7E4EF42D526}" destId="{54162DB1-85D9-4ED4-97CC-3DB1C443C7B2}" srcOrd="0" destOrd="0" presId="urn:microsoft.com/office/officeart/2005/8/layout/hierarchy6"/>
    <dgm:cxn modelId="{90028EA2-EBAF-4427-8BFD-15CD98F02AA1}" type="presParOf" srcId="{8F8866DA-D4E4-4A85-9809-E7E4EF42D526}" destId="{72ABF17C-CE56-423E-8107-950930D8D636}" srcOrd="1" destOrd="0" presId="urn:microsoft.com/office/officeart/2005/8/layout/hierarchy6"/>
    <dgm:cxn modelId="{691966B0-B995-49F1-B8D3-EE71957D199C}" type="presParOf" srcId="{72ABF17C-CE56-423E-8107-950930D8D636}" destId="{5CCFFB01-345E-48A7-A4BE-499C29193AF7}" srcOrd="0" destOrd="0" presId="urn:microsoft.com/office/officeart/2005/8/layout/hierarchy6"/>
    <dgm:cxn modelId="{EB4EC3E8-25B6-4A76-A272-E31D9536E95B}" type="presParOf" srcId="{72ABF17C-CE56-423E-8107-950930D8D636}" destId="{49778BC2-1A33-4728-AD7E-518423CECA5A}" srcOrd="1" destOrd="0" presId="urn:microsoft.com/office/officeart/2005/8/layout/hierarchy6"/>
    <dgm:cxn modelId="{917858E1-200A-48AF-A0D0-A7C7B8457BDC}" type="presParOf" srcId="{8F8866DA-D4E4-4A85-9809-E7E4EF42D526}" destId="{ACB67305-1B91-443D-96F0-A40D73A2C425}" srcOrd="2" destOrd="0" presId="urn:microsoft.com/office/officeart/2005/8/layout/hierarchy6"/>
    <dgm:cxn modelId="{CD75839E-DED9-4835-8A7D-E4D0AAEE756A}" type="presParOf" srcId="{8F8866DA-D4E4-4A85-9809-E7E4EF42D526}" destId="{5FFA1AD9-5BA4-4780-8D11-B28680692B8D}" srcOrd="3" destOrd="0" presId="urn:microsoft.com/office/officeart/2005/8/layout/hierarchy6"/>
    <dgm:cxn modelId="{BC8E2701-30D1-4957-BE3A-E86613E3E6F4}" type="presParOf" srcId="{5FFA1AD9-5BA4-4780-8D11-B28680692B8D}" destId="{E4069A5C-A5D1-4CD7-BBB6-E006C3A0E762}" srcOrd="0" destOrd="0" presId="urn:microsoft.com/office/officeart/2005/8/layout/hierarchy6"/>
    <dgm:cxn modelId="{A1E0DB99-5AA6-402D-B5D7-FCBDDBAACDE7}" type="presParOf" srcId="{5FFA1AD9-5BA4-4780-8D11-B28680692B8D}" destId="{3F49D5DF-0B40-47A8-B724-C9A1B5C6ECD0}" srcOrd="1" destOrd="0" presId="urn:microsoft.com/office/officeart/2005/8/layout/hierarchy6"/>
    <dgm:cxn modelId="{4AA67866-45D8-4EF2-86AC-F8AE7122E6DB}" type="presParOf" srcId="{8F8866DA-D4E4-4A85-9809-E7E4EF42D526}" destId="{ECC50895-4107-4696-8B35-C0A48D3ECFC6}" srcOrd="4" destOrd="0" presId="urn:microsoft.com/office/officeart/2005/8/layout/hierarchy6"/>
    <dgm:cxn modelId="{FD8F72D6-0383-42FF-A971-BA78F263366E}" type="presParOf" srcId="{8F8866DA-D4E4-4A85-9809-E7E4EF42D526}" destId="{4D59926A-9BB4-4A3B-9881-C8953D57CF98}" srcOrd="5" destOrd="0" presId="urn:microsoft.com/office/officeart/2005/8/layout/hierarchy6"/>
    <dgm:cxn modelId="{9D9F5597-EE60-4CE9-8149-6CCEA3D9D87C}" type="presParOf" srcId="{4D59926A-9BB4-4A3B-9881-C8953D57CF98}" destId="{D05CCBF1-3CA9-4AB1-A2F4-02CDE86E76B0}" srcOrd="0" destOrd="0" presId="urn:microsoft.com/office/officeart/2005/8/layout/hierarchy6"/>
    <dgm:cxn modelId="{CE9C603A-E3A4-4565-B73F-36DD4B37B1DF}" type="presParOf" srcId="{4D59926A-9BB4-4A3B-9881-C8953D57CF98}" destId="{DCC78EE0-3C88-4936-B6F7-FAA611F2FE4C}" srcOrd="1" destOrd="0" presId="urn:microsoft.com/office/officeart/2005/8/layout/hierarchy6"/>
    <dgm:cxn modelId="{BBCAF47D-B15C-4C0A-BA99-E2DBBEF92285}" type="presParOf" srcId="{9A211053-6BD6-4500-A63C-9F4090D9E490}" destId="{D4B3E176-ABB1-4C2B-B6AC-AAD235FB8469}"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032AF2-519E-4894-AB9C-287702A8F8B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B8031C9-3A61-4EDE-876C-63CE7D8AEE83}">
      <dgm:prSet phldrT="[Text]" custT="1"/>
      <dgm:spPr/>
      <dgm:t>
        <a:bodyPr/>
        <a:lstStyle/>
        <a:p>
          <a:r>
            <a:rPr lang="en-US" sz="2000" dirty="0" smtClean="0"/>
            <a:t>UCLA Health Cybersecurity Breach</a:t>
          </a:r>
          <a:endParaRPr lang="en-US" sz="2000" dirty="0"/>
        </a:p>
      </dgm:t>
    </dgm:pt>
    <dgm:pt modelId="{8B295B8B-580E-4568-8492-CD9AB1D6E3F9}" type="parTrans" cxnId="{7E5601E0-57F1-4432-8332-FE8178C53978}">
      <dgm:prSet/>
      <dgm:spPr/>
      <dgm:t>
        <a:bodyPr/>
        <a:lstStyle/>
        <a:p>
          <a:endParaRPr lang="en-US"/>
        </a:p>
      </dgm:t>
    </dgm:pt>
    <dgm:pt modelId="{08DAA970-C1D6-4459-9EAC-E2B515B02FC4}" type="sibTrans" cxnId="{7E5601E0-57F1-4432-8332-FE8178C53978}">
      <dgm:prSet/>
      <dgm:spPr/>
      <dgm:t>
        <a:bodyPr/>
        <a:lstStyle/>
        <a:p>
          <a:endParaRPr lang="en-US"/>
        </a:p>
      </dgm:t>
    </dgm:pt>
    <dgm:pt modelId="{5285147D-E419-4113-9A9A-A3D16459DCD3}">
      <dgm:prSet phldrT="[Text]" custT="1"/>
      <dgm:spPr/>
      <dgm:t>
        <a:bodyPr/>
        <a:lstStyle/>
        <a:p>
          <a:r>
            <a:rPr lang="en-US" sz="2000" dirty="0" smtClean="0"/>
            <a:t>Launch of DGIT</a:t>
          </a:r>
          <a:endParaRPr lang="en-US" sz="2000" dirty="0"/>
        </a:p>
      </dgm:t>
    </dgm:pt>
    <dgm:pt modelId="{148EE04B-CB8D-4901-96A4-752C759D46A8}" type="parTrans" cxnId="{D9DB041A-9B71-4810-812D-F03E4D8A996B}">
      <dgm:prSet/>
      <dgm:spPr/>
      <dgm:t>
        <a:bodyPr/>
        <a:lstStyle/>
        <a:p>
          <a:endParaRPr lang="en-US"/>
        </a:p>
      </dgm:t>
    </dgm:pt>
    <dgm:pt modelId="{7CCEE281-6EE2-4F29-B130-6D7EC375B209}" type="sibTrans" cxnId="{D9DB041A-9B71-4810-812D-F03E4D8A996B}">
      <dgm:prSet/>
      <dgm:spPr/>
      <dgm:t>
        <a:bodyPr/>
        <a:lstStyle/>
        <a:p>
          <a:endParaRPr lang="en-US"/>
        </a:p>
      </dgm:t>
    </dgm:pt>
    <dgm:pt modelId="{177DD4AC-80C0-4656-AB9F-2A6CAF5BBA4A}">
      <dgm:prSet phldrT="[Text]" custT="1"/>
      <dgm:spPr/>
      <dgm:t>
        <a:bodyPr/>
        <a:lstStyle/>
        <a:p>
          <a:r>
            <a:rPr lang="en-US" sz="2000" dirty="0" smtClean="0"/>
            <a:t>Enhanced security through integration of IT across DGSOM</a:t>
          </a:r>
          <a:endParaRPr lang="en-US" sz="2000" dirty="0"/>
        </a:p>
      </dgm:t>
    </dgm:pt>
    <dgm:pt modelId="{2D96960F-3296-4E9E-8146-C6B5370179F8}" type="parTrans" cxnId="{B289BF5F-5F23-40A5-BE63-AC485033CE3B}">
      <dgm:prSet/>
      <dgm:spPr/>
      <dgm:t>
        <a:bodyPr/>
        <a:lstStyle/>
        <a:p>
          <a:endParaRPr lang="en-US"/>
        </a:p>
      </dgm:t>
    </dgm:pt>
    <dgm:pt modelId="{B8898EDD-B55D-46CA-8447-B5EDB053E0D7}" type="sibTrans" cxnId="{B289BF5F-5F23-40A5-BE63-AC485033CE3B}">
      <dgm:prSet/>
      <dgm:spPr/>
      <dgm:t>
        <a:bodyPr/>
        <a:lstStyle/>
        <a:p>
          <a:endParaRPr lang="en-US"/>
        </a:p>
      </dgm:t>
    </dgm:pt>
    <dgm:pt modelId="{E756DBD5-E01B-4BB7-AC5D-D07F13732DAB}">
      <dgm:prSet phldrT="[Text]" custT="1"/>
      <dgm:spPr/>
      <dgm:t>
        <a:bodyPr/>
        <a:lstStyle/>
        <a:p>
          <a:r>
            <a:rPr lang="en-US" sz="2000" dirty="0" smtClean="0"/>
            <a:t>Initiate IT merger across Health Sciences Schools (Nursing, Dentistry and Public health</a:t>
          </a:r>
          <a:endParaRPr lang="en-US" sz="2000" dirty="0"/>
        </a:p>
      </dgm:t>
    </dgm:pt>
    <dgm:pt modelId="{F927FD06-6DEB-4894-B80C-DC0F73F26379}" type="parTrans" cxnId="{F3067D3F-97CC-4AF3-8B7D-BF2539B96AC4}">
      <dgm:prSet/>
      <dgm:spPr/>
      <dgm:t>
        <a:bodyPr/>
        <a:lstStyle/>
        <a:p>
          <a:endParaRPr lang="en-US"/>
        </a:p>
      </dgm:t>
    </dgm:pt>
    <dgm:pt modelId="{4D4C43E3-7225-4310-A432-4D27DF5747B9}" type="sibTrans" cxnId="{F3067D3F-97CC-4AF3-8B7D-BF2539B96AC4}">
      <dgm:prSet/>
      <dgm:spPr/>
      <dgm:t>
        <a:bodyPr/>
        <a:lstStyle/>
        <a:p>
          <a:endParaRPr lang="en-US"/>
        </a:p>
      </dgm:t>
    </dgm:pt>
    <dgm:pt modelId="{E2E21B73-5978-49C4-8BF2-0DA841B382B7}">
      <dgm:prSet phldrT="[Text]" custT="1"/>
      <dgm:spPr/>
      <dgm:t>
        <a:bodyPr/>
        <a:lstStyle/>
        <a:p>
          <a:r>
            <a:rPr lang="en-US" sz="2000" dirty="0" smtClean="0"/>
            <a:t>Launch of Research Enablement Initiative</a:t>
          </a:r>
          <a:endParaRPr lang="en-US" sz="2000" dirty="0"/>
        </a:p>
      </dgm:t>
    </dgm:pt>
    <dgm:pt modelId="{E42AC5BD-0AC7-45ED-9C8E-B07535DB773A}" type="parTrans" cxnId="{18D4A226-44AD-45AA-B2EB-FE3864472868}">
      <dgm:prSet/>
      <dgm:spPr/>
      <dgm:t>
        <a:bodyPr/>
        <a:lstStyle/>
        <a:p>
          <a:endParaRPr lang="en-US"/>
        </a:p>
      </dgm:t>
    </dgm:pt>
    <dgm:pt modelId="{3505F4D0-87E6-418A-BFAD-D77567143CBB}" type="sibTrans" cxnId="{18D4A226-44AD-45AA-B2EB-FE3864472868}">
      <dgm:prSet/>
      <dgm:spPr/>
      <dgm:t>
        <a:bodyPr/>
        <a:lstStyle/>
        <a:p>
          <a:endParaRPr lang="en-US"/>
        </a:p>
      </dgm:t>
    </dgm:pt>
    <dgm:pt modelId="{57A323D5-6B0C-4E4D-A80E-4A4724126122}" type="pres">
      <dgm:prSet presAssocID="{82032AF2-519E-4894-AB9C-287702A8F8BF}" presName="rootnode" presStyleCnt="0">
        <dgm:presLayoutVars>
          <dgm:chMax/>
          <dgm:chPref/>
          <dgm:dir/>
          <dgm:animLvl val="lvl"/>
        </dgm:presLayoutVars>
      </dgm:prSet>
      <dgm:spPr/>
      <dgm:t>
        <a:bodyPr/>
        <a:lstStyle/>
        <a:p>
          <a:endParaRPr lang="en-US"/>
        </a:p>
      </dgm:t>
    </dgm:pt>
    <dgm:pt modelId="{FAD099A5-596A-4B5C-BDEB-8BAF8526647F}" type="pres">
      <dgm:prSet presAssocID="{DB8031C9-3A61-4EDE-876C-63CE7D8AEE83}" presName="composite" presStyleCnt="0"/>
      <dgm:spPr/>
    </dgm:pt>
    <dgm:pt modelId="{143C90BF-53FC-4AFD-8667-C6E4190F03CD}" type="pres">
      <dgm:prSet presAssocID="{DB8031C9-3A61-4EDE-876C-63CE7D8AEE83}" presName="LShape" presStyleLbl="alignNode1" presStyleIdx="0" presStyleCnt="9"/>
      <dgm:spPr/>
    </dgm:pt>
    <dgm:pt modelId="{9F7D5FB3-6AA3-45F3-BB48-A2341C55ED9E}" type="pres">
      <dgm:prSet presAssocID="{DB8031C9-3A61-4EDE-876C-63CE7D8AEE83}" presName="ParentText" presStyleLbl="revTx" presStyleIdx="0" presStyleCnt="5">
        <dgm:presLayoutVars>
          <dgm:chMax val="0"/>
          <dgm:chPref val="0"/>
          <dgm:bulletEnabled val="1"/>
        </dgm:presLayoutVars>
      </dgm:prSet>
      <dgm:spPr/>
      <dgm:t>
        <a:bodyPr/>
        <a:lstStyle/>
        <a:p>
          <a:endParaRPr lang="en-US"/>
        </a:p>
      </dgm:t>
    </dgm:pt>
    <dgm:pt modelId="{ECF14E71-215B-444C-A1C0-1EC857514936}" type="pres">
      <dgm:prSet presAssocID="{DB8031C9-3A61-4EDE-876C-63CE7D8AEE83}" presName="Triangle" presStyleLbl="alignNode1" presStyleIdx="1" presStyleCnt="9"/>
      <dgm:spPr/>
    </dgm:pt>
    <dgm:pt modelId="{D82141FC-92C1-475D-8799-467C224ED51C}" type="pres">
      <dgm:prSet presAssocID="{08DAA970-C1D6-4459-9EAC-E2B515B02FC4}" presName="sibTrans" presStyleCnt="0"/>
      <dgm:spPr/>
    </dgm:pt>
    <dgm:pt modelId="{5971E7A2-ACDA-4339-B0E7-6F72303D8831}" type="pres">
      <dgm:prSet presAssocID="{08DAA970-C1D6-4459-9EAC-E2B515B02FC4}" presName="space" presStyleCnt="0"/>
      <dgm:spPr/>
    </dgm:pt>
    <dgm:pt modelId="{5DFE6459-725A-4835-9188-7C86255275C4}" type="pres">
      <dgm:prSet presAssocID="{5285147D-E419-4113-9A9A-A3D16459DCD3}" presName="composite" presStyleCnt="0"/>
      <dgm:spPr/>
    </dgm:pt>
    <dgm:pt modelId="{14C6B40E-18DA-4C9E-B102-D816A41A703C}" type="pres">
      <dgm:prSet presAssocID="{5285147D-E419-4113-9A9A-A3D16459DCD3}" presName="LShape" presStyleLbl="alignNode1" presStyleIdx="2" presStyleCnt="9"/>
      <dgm:spPr/>
    </dgm:pt>
    <dgm:pt modelId="{3B5B784A-E5AE-4CF0-92AF-E0D863CEF2C7}" type="pres">
      <dgm:prSet presAssocID="{5285147D-E419-4113-9A9A-A3D16459DCD3}" presName="ParentText" presStyleLbl="revTx" presStyleIdx="1" presStyleCnt="5">
        <dgm:presLayoutVars>
          <dgm:chMax val="0"/>
          <dgm:chPref val="0"/>
          <dgm:bulletEnabled val="1"/>
        </dgm:presLayoutVars>
      </dgm:prSet>
      <dgm:spPr/>
      <dgm:t>
        <a:bodyPr/>
        <a:lstStyle/>
        <a:p>
          <a:endParaRPr lang="en-US"/>
        </a:p>
      </dgm:t>
    </dgm:pt>
    <dgm:pt modelId="{A40A59C8-275F-45DB-90AA-8153C1584AB6}" type="pres">
      <dgm:prSet presAssocID="{5285147D-E419-4113-9A9A-A3D16459DCD3}" presName="Triangle" presStyleLbl="alignNode1" presStyleIdx="3" presStyleCnt="9"/>
      <dgm:spPr/>
    </dgm:pt>
    <dgm:pt modelId="{8ACF988A-50FB-44C7-88BA-8381513BF66F}" type="pres">
      <dgm:prSet presAssocID="{7CCEE281-6EE2-4F29-B130-6D7EC375B209}" presName="sibTrans" presStyleCnt="0"/>
      <dgm:spPr/>
    </dgm:pt>
    <dgm:pt modelId="{8F057EB5-D186-4F11-A0FA-07BD03E4C631}" type="pres">
      <dgm:prSet presAssocID="{7CCEE281-6EE2-4F29-B130-6D7EC375B209}" presName="space" presStyleCnt="0"/>
      <dgm:spPr/>
    </dgm:pt>
    <dgm:pt modelId="{45F48A84-E6AF-4443-A555-24A5B59E60E0}" type="pres">
      <dgm:prSet presAssocID="{177DD4AC-80C0-4656-AB9F-2A6CAF5BBA4A}" presName="composite" presStyleCnt="0"/>
      <dgm:spPr/>
    </dgm:pt>
    <dgm:pt modelId="{8F23CD94-FCE6-41CD-BF82-BDE83859AB6D}" type="pres">
      <dgm:prSet presAssocID="{177DD4AC-80C0-4656-AB9F-2A6CAF5BBA4A}" presName="LShape" presStyleLbl="alignNode1" presStyleIdx="4" presStyleCnt="9"/>
      <dgm:spPr/>
    </dgm:pt>
    <dgm:pt modelId="{1562D87D-E993-42AF-96AF-DB7144E46E6D}" type="pres">
      <dgm:prSet presAssocID="{177DD4AC-80C0-4656-AB9F-2A6CAF5BBA4A}" presName="ParentText" presStyleLbl="revTx" presStyleIdx="2" presStyleCnt="5">
        <dgm:presLayoutVars>
          <dgm:chMax val="0"/>
          <dgm:chPref val="0"/>
          <dgm:bulletEnabled val="1"/>
        </dgm:presLayoutVars>
      </dgm:prSet>
      <dgm:spPr/>
      <dgm:t>
        <a:bodyPr/>
        <a:lstStyle/>
        <a:p>
          <a:endParaRPr lang="en-US"/>
        </a:p>
      </dgm:t>
    </dgm:pt>
    <dgm:pt modelId="{5CFA0DF9-99B2-43AA-B677-1E4325FD5739}" type="pres">
      <dgm:prSet presAssocID="{177DD4AC-80C0-4656-AB9F-2A6CAF5BBA4A}" presName="Triangle" presStyleLbl="alignNode1" presStyleIdx="5" presStyleCnt="9"/>
      <dgm:spPr/>
    </dgm:pt>
    <dgm:pt modelId="{065EE8F3-9687-4B91-B6F7-2E8D688DAB6C}" type="pres">
      <dgm:prSet presAssocID="{B8898EDD-B55D-46CA-8447-B5EDB053E0D7}" presName="sibTrans" presStyleCnt="0"/>
      <dgm:spPr/>
    </dgm:pt>
    <dgm:pt modelId="{AB98EDB8-6CE7-49FB-AEA8-F4D5A67E4063}" type="pres">
      <dgm:prSet presAssocID="{B8898EDD-B55D-46CA-8447-B5EDB053E0D7}" presName="space" presStyleCnt="0"/>
      <dgm:spPr/>
    </dgm:pt>
    <dgm:pt modelId="{355FD550-0E77-48B3-B29A-DAF176FC62A6}" type="pres">
      <dgm:prSet presAssocID="{E756DBD5-E01B-4BB7-AC5D-D07F13732DAB}" presName="composite" presStyleCnt="0"/>
      <dgm:spPr/>
    </dgm:pt>
    <dgm:pt modelId="{16FD4947-E632-4134-B323-D6EDC9994AFF}" type="pres">
      <dgm:prSet presAssocID="{E756DBD5-E01B-4BB7-AC5D-D07F13732DAB}" presName="LShape" presStyleLbl="alignNode1" presStyleIdx="6" presStyleCnt="9"/>
      <dgm:spPr/>
    </dgm:pt>
    <dgm:pt modelId="{6258F277-A773-4335-B1A1-D48FBCA08385}" type="pres">
      <dgm:prSet presAssocID="{E756DBD5-E01B-4BB7-AC5D-D07F13732DAB}" presName="ParentText" presStyleLbl="revTx" presStyleIdx="3" presStyleCnt="5">
        <dgm:presLayoutVars>
          <dgm:chMax val="0"/>
          <dgm:chPref val="0"/>
          <dgm:bulletEnabled val="1"/>
        </dgm:presLayoutVars>
      </dgm:prSet>
      <dgm:spPr/>
      <dgm:t>
        <a:bodyPr/>
        <a:lstStyle/>
        <a:p>
          <a:endParaRPr lang="en-US"/>
        </a:p>
      </dgm:t>
    </dgm:pt>
    <dgm:pt modelId="{7D2F1CEE-B562-4AC6-8C77-572970435014}" type="pres">
      <dgm:prSet presAssocID="{E756DBD5-E01B-4BB7-AC5D-D07F13732DAB}" presName="Triangle" presStyleLbl="alignNode1" presStyleIdx="7" presStyleCnt="9"/>
      <dgm:spPr/>
    </dgm:pt>
    <dgm:pt modelId="{D8B02EA5-18CC-4CD9-A710-4B3579E6ED18}" type="pres">
      <dgm:prSet presAssocID="{4D4C43E3-7225-4310-A432-4D27DF5747B9}" presName="sibTrans" presStyleCnt="0"/>
      <dgm:spPr/>
    </dgm:pt>
    <dgm:pt modelId="{EF93BF84-5A8A-4710-97EE-A5D647F25C3A}" type="pres">
      <dgm:prSet presAssocID="{4D4C43E3-7225-4310-A432-4D27DF5747B9}" presName="space" presStyleCnt="0"/>
      <dgm:spPr/>
    </dgm:pt>
    <dgm:pt modelId="{BCA18CEA-9B84-4CBA-9D65-56E5B2533975}" type="pres">
      <dgm:prSet presAssocID="{E2E21B73-5978-49C4-8BF2-0DA841B382B7}" presName="composite" presStyleCnt="0"/>
      <dgm:spPr/>
    </dgm:pt>
    <dgm:pt modelId="{C8E2195B-6D5D-4A74-889B-0A3EED2E1F2E}" type="pres">
      <dgm:prSet presAssocID="{E2E21B73-5978-49C4-8BF2-0DA841B382B7}" presName="LShape" presStyleLbl="alignNode1" presStyleIdx="8" presStyleCnt="9"/>
      <dgm:spPr/>
    </dgm:pt>
    <dgm:pt modelId="{71E9D6DB-3D06-4F2B-A687-7EA153DF51F2}" type="pres">
      <dgm:prSet presAssocID="{E2E21B73-5978-49C4-8BF2-0DA841B382B7}" presName="ParentText" presStyleLbl="revTx" presStyleIdx="4" presStyleCnt="5">
        <dgm:presLayoutVars>
          <dgm:chMax val="0"/>
          <dgm:chPref val="0"/>
          <dgm:bulletEnabled val="1"/>
        </dgm:presLayoutVars>
      </dgm:prSet>
      <dgm:spPr/>
      <dgm:t>
        <a:bodyPr/>
        <a:lstStyle/>
        <a:p>
          <a:endParaRPr lang="en-US"/>
        </a:p>
      </dgm:t>
    </dgm:pt>
  </dgm:ptLst>
  <dgm:cxnLst>
    <dgm:cxn modelId="{18D4A226-44AD-45AA-B2EB-FE3864472868}" srcId="{82032AF2-519E-4894-AB9C-287702A8F8BF}" destId="{E2E21B73-5978-49C4-8BF2-0DA841B382B7}" srcOrd="4" destOrd="0" parTransId="{E42AC5BD-0AC7-45ED-9C8E-B07535DB773A}" sibTransId="{3505F4D0-87E6-418A-BFAD-D77567143CBB}"/>
    <dgm:cxn modelId="{33EC1FE6-D0CF-4CDA-9152-E2D4A528A7A6}" type="presOf" srcId="{E756DBD5-E01B-4BB7-AC5D-D07F13732DAB}" destId="{6258F277-A773-4335-B1A1-D48FBCA08385}" srcOrd="0" destOrd="0" presId="urn:microsoft.com/office/officeart/2009/3/layout/StepUpProcess"/>
    <dgm:cxn modelId="{C3477FBC-28D8-466C-B020-EB6677BF67FD}" type="presOf" srcId="{DB8031C9-3A61-4EDE-876C-63CE7D8AEE83}" destId="{9F7D5FB3-6AA3-45F3-BB48-A2341C55ED9E}" srcOrd="0" destOrd="0" presId="urn:microsoft.com/office/officeart/2009/3/layout/StepUpProcess"/>
    <dgm:cxn modelId="{17BFDD7B-1EDB-4349-B71B-FB90DE41711C}" type="presOf" srcId="{E2E21B73-5978-49C4-8BF2-0DA841B382B7}" destId="{71E9D6DB-3D06-4F2B-A687-7EA153DF51F2}" srcOrd="0" destOrd="0" presId="urn:microsoft.com/office/officeart/2009/3/layout/StepUpProcess"/>
    <dgm:cxn modelId="{B289BF5F-5F23-40A5-BE63-AC485033CE3B}" srcId="{82032AF2-519E-4894-AB9C-287702A8F8BF}" destId="{177DD4AC-80C0-4656-AB9F-2A6CAF5BBA4A}" srcOrd="2" destOrd="0" parTransId="{2D96960F-3296-4E9E-8146-C6B5370179F8}" sibTransId="{B8898EDD-B55D-46CA-8447-B5EDB053E0D7}"/>
    <dgm:cxn modelId="{7E5601E0-57F1-4432-8332-FE8178C53978}" srcId="{82032AF2-519E-4894-AB9C-287702A8F8BF}" destId="{DB8031C9-3A61-4EDE-876C-63CE7D8AEE83}" srcOrd="0" destOrd="0" parTransId="{8B295B8B-580E-4568-8492-CD9AB1D6E3F9}" sibTransId="{08DAA970-C1D6-4459-9EAC-E2B515B02FC4}"/>
    <dgm:cxn modelId="{1BA7ECFC-3F0C-42F9-B591-94793F291AC2}" type="presOf" srcId="{5285147D-E419-4113-9A9A-A3D16459DCD3}" destId="{3B5B784A-E5AE-4CF0-92AF-E0D863CEF2C7}" srcOrd="0" destOrd="0" presId="urn:microsoft.com/office/officeart/2009/3/layout/StepUpProcess"/>
    <dgm:cxn modelId="{F3067D3F-97CC-4AF3-8B7D-BF2539B96AC4}" srcId="{82032AF2-519E-4894-AB9C-287702A8F8BF}" destId="{E756DBD5-E01B-4BB7-AC5D-D07F13732DAB}" srcOrd="3" destOrd="0" parTransId="{F927FD06-6DEB-4894-B80C-DC0F73F26379}" sibTransId="{4D4C43E3-7225-4310-A432-4D27DF5747B9}"/>
    <dgm:cxn modelId="{D9DB041A-9B71-4810-812D-F03E4D8A996B}" srcId="{82032AF2-519E-4894-AB9C-287702A8F8BF}" destId="{5285147D-E419-4113-9A9A-A3D16459DCD3}" srcOrd="1" destOrd="0" parTransId="{148EE04B-CB8D-4901-96A4-752C759D46A8}" sibTransId="{7CCEE281-6EE2-4F29-B130-6D7EC375B209}"/>
    <dgm:cxn modelId="{45AD1EC1-56C7-4C2D-80D3-09B420DAC60B}" type="presOf" srcId="{82032AF2-519E-4894-AB9C-287702A8F8BF}" destId="{57A323D5-6B0C-4E4D-A80E-4A4724126122}" srcOrd="0" destOrd="0" presId="urn:microsoft.com/office/officeart/2009/3/layout/StepUpProcess"/>
    <dgm:cxn modelId="{3E517A8B-A1F6-48DC-B118-A4C84F9A4ADE}" type="presOf" srcId="{177DD4AC-80C0-4656-AB9F-2A6CAF5BBA4A}" destId="{1562D87D-E993-42AF-96AF-DB7144E46E6D}" srcOrd="0" destOrd="0" presId="urn:microsoft.com/office/officeart/2009/3/layout/StepUpProcess"/>
    <dgm:cxn modelId="{DDDE683A-71DE-40C8-80CE-8DCBF2451D11}" type="presParOf" srcId="{57A323D5-6B0C-4E4D-A80E-4A4724126122}" destId="{FAD099A5-596A-4B5C-BDEB-8BAF8526647F}" srcOrd="0" destOrd="0" presId="urn:microsoft.com/office/officeart/2009/3/layout/StepUpProcess"/>
    <dgm:cxn modelId="{DC57B5F5-C9C1-40BC-BF12-1EE7F5612AC6}" type="presParOf" srcId="{FAD099A5-596A-4B5C-BDEB-8BAF8526647F}" destId="{143C90BF-53FC-4AFD-8667-C6E4190F03CD}" srcOrd="0" destOrd="0" presId="urn:microsoft.com/office/officeart/2009/3/layout/StepUpProcess"/>
    <dgm:cxn modelId="{54C644B5-7A34-4D28-AF02-70469B40B815}" type="presParOf" srcId="{FAD099A5-596A-4B5C-BDEB-8BAF8526647F}" destId="{9F7D5FB3-6AA3-45F3-BB48-A2341C55ED9E}" srcOrd="1" destOrd="0" presId="urn:microsoft.com/office/officeart/2009/3/layout/StepUpProcess"/>
    <dgm:cxn modelId="{EFD98529-9EFC-4EF1-BC2F-B2F8FF5B6902}" type="presParOf" srcId="{FAD099A5-596A-4B5C-BDEB-8BAF8526647F}" destId="{ECF14E71-215B-444C-A1C0-1EC857514936}" srcOrd="2" destOrd="0" presId="urn:microsoft.com/office/officeart/2009/3/layout/StepUpProcess"/>
    <dgm:cxn modelId="{A5B56A5E-5ED3-4F27-83DB-31CE532984C0}" type="presParOf" srcId="{57A323D5-6B0C-4E4D-A80E-4A4724126122}" destId="{D82141FC-92C1-475D-8799-467C224ED51C}" srcOrd="1" destOrd="0" presId="urn:microsoft.com/office/officeart/2009/3/layout/StepUpProcess"/>
    <dgm:cxn modelId="{46AACBB9-F395-4DFB-8285-2533F5B62D64}" type="presParOf" srcId="{D82141FC-92C1-475D-8799-467C224ED51C}" destId="{5971E7A2-ACDA-4339-B0E7-6F72303D8831}" srcOrd="0" destOrd="0" presId="urn:microsoft.com/office/officeart/2009/3/layout/StepUpProcess"/>
    <dgm:cxn modelId="{7764D7ED-BF16-4369-B799-58395042BC38}" type="presParOf" srcId="{57A323D5-6B0C-4E4D-A80E-4A4724126122}" destId="{5DFE6459-725A-4835-9188-7C86255275C4}" srcOrd="2" destOrd="0" presId="urn:microsoft.com/office/officeart/2009/3/layout/StepUpProcess"/>
    <dgm:cxn modelId="{5260C32C-8C70-445D-AFB7-87087ACFB9D2}" type="presParOf" srcId="{5DFE6459-725A-4835-9188-7C86255275C4}" destId="{14C6B40E-18DA-4C9E-B102-D816A41A703C}" srcOrd="0" destOrd="0" presId="urn:microsoft.com/office/officeart/2009/3/layout/StepUpProcess"/>
    <dgm:cxn modelId="{A20908BA-BC48-43DC-AB0F-FED688A6EB71}" type="presParOf" srcId="{5DFE6459-725A-4835-9188-7C86255275C4}" destId="{3B5B784A-E5AE-4CF0-92AF-E0D863CEF2C7}" srcOrd="1" destOrd="0" presId="urn:microsoft.com/office/officeart/2009/3/layout/StepUpProcess"/>
    <dgm:cxn modelId="{FB0D2C35-A700-4B70-9F3A-F4A27B266983}" type="presParOf" srcId="{5DFE6459-725A-4835-9188-7C86255275C4}" destId="{A40A59C8-275F-45DB-90AA-8153C1584AB6}" srcOrd="2" destOrd="0" presId="urn:microsoft.com/office/officeart/2009/3/layout/StepUpProcess"/>
    <dgm:cxn modelId="{14177B0A-CA56-4C34-B6AB-EC5E670E8B1F}" type="presParOf" srcId="{57A323D5-6B0C-4E4D-A80E-4A4724126122}" destId="{8ACF988A-50FB-44C7-88BA-8381513BF66F}" srcOrd="3" destOrd="0" presId="urn:microsoft.com/office/officeart/2009/3/layout/StepUpProcess"/>
    <dgm:cxn modelId="{F80679DF-38B8-437D-9A38-DFF55182086F}" type="presParOf" srcId="{8ACF988A-50FB-44C7-88BA-8381513BF66F}" destId="{8F057EB5-D186-4F11-A0FA-07BD03E4C631}" srcOrd="0" destOrd="0" presId="urn:microsoft.com/office/officeart/2009/3/layout/StepUpProcess"/>
    <dgm:cxn modelId="{D3CCD81E-16B7-46A9-9BBB-37412730AC03}" type="presParOf" srcId="{57A323D5-6B0C-4E4D-A80E-4A4724126122}" destId="{45F48A84-E6AF-4443-A555-24A5B59E60E0}" srcOrd="4" destOrd="0" presId="urn:microsoft.com/office/officeart/2009/3/layout/StepUpProcess"/>
    <dgm:cxn modelId="{51F003EE-99F5-4A1E-99AD-F9DC1F8B4FF8}" type="presParOf" srcId="{45F48A84-E6AF-4443-A555-24A5B59E60E0}" destId="{8F23CD94-FCE6-41CD-BF82-BDE83859AB6D}" srcOrd="0" destOrd="0" presId="urn:microsoft.com/office/officeart/2009/3/layout/StepUpProcess"/>
    <dgm:cxn modelId="{9B88DAAF-9D70-451D-B8DA-18D7035CD449}" type="presParOf" srcId="{45F48A84-E6AF-4443-A555-24A5B59E60E0}" destId="{1562D87D-E993-42AF-96AF-DB7144E46E6D}" srcOrd="1" destOrd="0" presId="urn:microsoft.com/office/officeart/2009/3/layout/StepUpProcess"/>
    <dgm:cxn modelId="{00ED709B-9F9E-40C0-B95C-43FC07D71F5B}" type="presParOf" srcId="{45F48A84-E6AF-4443-A555-24A5B59E60E0}" destId="{5CFA0DF9-99B2-43AA-B677-1E4325FD5739}" srcOrd="2" destOrd="0" presId="urn:microsoft.com/office/officeart/2009/3/layout/StepUpProcess"/>
    <dgm:cxn modelId="{2FD57CC6-5654-4000-B459-1DF61DA6C674}" type="presParOf" srcId="{57A323D5-6B0C-4E4D-A80E-4A4724126122}" destId="{065EE8F3-9687-4B91-B6F7-2E8D688DAB6C}" srcOrd="5" destOrd="0" presId="urn:microsoft.com/office/officeart/2009/3/layout/StepUpProcess"/>
    <dgm:cxn modelId="{50EDFC04-6449-4564-AEA3-5E68EF3612B0}" type="presParOf" srcId="{065EE8F3-9687-4B91-B6F7-2E8D688DAB6C}" destId="{AB98EDB8-6CE7-49FB-AEA8-F4D5A67E4063}" srcOrd="0" destOrd="0" presId="urn:microsoft.com/office/officeart/2009/3/layout/StepUpProcess"/>
    <dgm:cxn modelId="{0CBC017D-A310-48C5-A793-8DDFF9D8E02F}" type="presParOf" srcId="{57A323D5-6B0C-4E4D-A80E-4A4724126122}" destId="{355FD550-0E77-48B3-B29A-DAF176FC62A6}" srcOrd="6" destOrd="0" presId="urn:microsoft.com/office/officeart/2009/3/layout/StepUpProcess"/>
    <dgm:cxn modelId="{A3B87541-2E51-43DA-A7A8-732F3DAF7A03}" type="presParOf" srcId="{355FD550-0E77-48B3-B29A-DAF176FC62A6}" destId="{16FD4947-E632-4134-B323-D6EDC9994AFF}" srcOrd="0" destOrd="0" presId="urn:microsoft.com/office/officeart/2009/3/layout/StepUpProcess"/>
    <dgm:cxn modelId="{1145EA40-92A4-4E1B-9F8F-E8A275445170}" type="presParOf" srcId="{355FD550-0E77-48B3-B29A-DAF176FC62A6}" destId="{6258F277-A773-4335-B1A1-D48FBCA08385}" srcOrd="1" destOrd="0" presId="urn:microsoft.com/office/officeart/2009/3/layout/StepUpProcess"/>
    <dgm:cxn modelId="{25E2E7B0-DCF7-49F1-9521-DB4FCFF39DFB}" type="presParOf" srcId="{355FD550-0E77-48B3-B29A-DAF176FC62A6}" destId="{7D2F1CEE-B562-4AC6-8C77-572970435014}" srcOrd="2" destOrd="0" presId="urn:microsoft.com/office/officeart/2009/3/layout/StepUpProcess"/>
    <dgm:cxn modelId="{0CAA9986-C1D8-45D3-8211-850FA1252EB3}" type="presParOf" srcId="{57A323D5-6B0C-4E4D-A80E-4A4724126122}" destId="{D8B02EA5-18CC-4CD9-A710-4B3579E6ED18}" srcOrd="7" destOrd="0" presId="urn:microsoft.com/office/officeart/2009/3/layout/StepUpProcess"/>
    <dgm:cxn modelId="{1E1ED254-4551-4D25-922D-C93030464DCC}" type="presParOf" srcId="{D8B02EA5-18CC-4CD9-A710-4B3579E6ED18}" destId="{EF93BF84-5A8A-4710-97EE-A5D647F25C3A}" srcOrd="0" destOrd="0" presId="urn:microsoft.com/office/officeart/2009/3/layout/StepUpProcess"/>
    <dgm:cxn modelId="{5E61E635-A79E-4319-A093-9151C2B35946}" type="presParOf" srcId="{57A323D5-6B0C-4E4D-A80E-4A4724126122}" destId="{BCA18CEA-9B84-4CBA-9D65-56E5B2533975}" srcOrd="8" destOrd="0" presId="urn:microsoft.com/office/officeart/2009/3/layout/StepUpProcess"/>
    <dgm:cxn modelId="{3B28DE77-03C8-476F-BD5E-A3A6A5D066FC}" type="presParOf" srcId="{BCA18CEA-9B84-4CBA-9D65-56E5B2533975}" destId="{C8E2195B-6D5D-4A74-889B-0A3EED2E1F2E}" srcOrd="0" destOrd="0" presId="urn:microsoft.com/office/officeart/2009/3/layout/StepUpProcess"/>
    <dgm:cxn modelId="{3C21E67F-2468-489F-8B76-0BF2DF61BDCA}" type="presParOf" srcId="{BCA18CEA-9B84-4CBA-9D65-56E5B2533975}" destId="{71E9D6DB-3D06-4F2B-A687-7EA153DF51F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6E81B9-0D16-41BB-BAA5-D03749BEFBBB}" type="doc">
      <dgm:prSet loTypeId="urn:microsoft.com/office/officeart/2005/8/layout/orgChart1" loCatId="hierarchy" qsTypeId="urn:microsoft.com/office/officeart/2005/8/quickstyle/3d4" qsCatId="3D" csTypeId="urn:microsoft.com/office/officeart/2005/8/colors/accent3_1" csCatId="accent3" phldr="1"/>
      <dgm:spPr/>
      <dgm:t>
        <a:bodyPr/>
        <a:lstStyle/>
        <a:p>
          <a:endParaRPr lang="en-US"/>
        </a:p>
      </dgm:t>
    </dgm:pt>
    <dgm:pt modelId="{AAA1A48A-2387-43D1-B047-39AB7E6CFE76}">
      <dgm:prSet phldrT="[Text]" custT="1"/>
      <dgm:spPr/>
      <dgm:t>
        <a:bodyPr/>
        <a:lstStyle/>
        <a:p>
          <a:r>
            <a:rPr lang="en-US" sz="1400" dirty="0"/>
            <a:t>IT Steering Committee</a:t>
          </a:r>
        </a:p>
        <a:p>
          <a:r>
            <a:rPr lang="en-US" sz="1400" dirty="0"/>
            <a:t>Chair- Dr. Steinberg </a:t>
          </a:r>
        </a:p>
      </dgm:t>
    </dgm:pt>
    <dgm:pt modelId="{A7DB50D4-10F1-490D-9571-C8BB984BB5BE}" type="parTrans" cxnId="{575BF14A-CDAD-48DC-AFD4-650CF79E6CAE}">
      <dgm:prSet/>
      <dgm:spPr/>
      <dgm:t>
        <a:bodyPr/>
        <a:lstStyle/>
        <a:p>
          <a:endParaRPr lang="en-US" sz="1400"/>
        </a:p>
      </dgm:t>
    </dgm:pt>
    <dgm:pt modelId="{79C74C2F-FE8E-452D-B7E7-6EBBD37AED20}" type="sibTrans" cxnId="{575BF14A-CDAD-48DC-AFD4-650CF79E6CAE}">
      <dgm:prSet/>
      <dgm:spPr/>
      <dgm:t>
        <a:bodyPr/>
        <a:lstStyle/>
        <a:p>
          <a:endParaRPr lang="en-US" sz="1400"/>
        </a:p>
      </dgm:t>
    </dgm:pt>
    <dgm:pt modelId="{42FE12DC-F938-4435-A0DC-41EA937D4B44}">
      <dgm:prSet phldrT="[Text]" custT="1"/>
      <dgm:spPr/>
      <dgm:t>
        <a:bodyPr/>
        <a:lstStyle/>
        <a:p>
          <a:r>
            <a:rPr lang="en-US" sz="1400" dirty="0"/>
            <a:t>Health Sciences  Schools IT Prioritization Committee</a:t>
          </a:r>
        </a:p>
        <a:p>
          <a:r>
            <a:rPr lang="en-US" sz="1400" dirty="0"/>
            <a:t>Chair- </a:t>
          </a:r>
          <a:r>
            <a:rPr lang="en-US" sz="1400" dirty="0" smtClean="0"/>
            <a:t>Dean </a:t>
          </a:r>
          <a:r>
            <a:rPr lang="en-US" sz="1400" dirty="0"/>
            <a:t>Kelsey Martin</a:t>
          </a:r>
        </a:p>
      </dgm:t>
    </dgm:pt>
    <dgm:pt modelId="{76F02712-819C-47BD-87FF-68F637E77D24}" type="parTrans" cxnId="{4B459FD8-AC90-4513-9BF5-C4698D3610DC}">
      <dgm:prSet/>
      <dgm:spPr/>
      <dgm:t>
        <a:bodyPr/>
        <a:lstStyle/>
        <a:p>
          <a:endParaRPr lang="en-US" sz="1400"/>
        </a:p>
      </dgm:t>
    </dgm:pt>
    <dgm:pt modelId="{7D3C03EF-FE2F-4B72-9C5B-3F028A1D1039}" type="sibTrans" cxnId="{4B459FD8-AC90-4513-9BF5-C4698D3610DC}">
      <dgm:prSet/>
      <dgm:spPr/>
      <dgm:t>
        <a:bodyPr/>
        <a:lstStyle/>
        <a:p>
          <a:endParaRPr lang="en-US" sz="1400"/>
        </a:p>
      </dgm:t>
    </dgm:pt>
    <dgm:pt modelId="{DA0A8CA8-75AA-4BF2-8A37-EAF90178EEFB}">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400" dirty="0"/>
            <a:t>Research Enablement Advisory Group   </a:t>
          </a:r>
          <a:endParaRPr lang="en-US" sz="1400" dirty="0" smtClean="0"/>
        </a:p>
        <a:p>
          <a:r>
            <a:rPr lang="en-US" sz="1400" dirty="0" smtClean="0"/>
            <a:t>Chair- </a:t>
          </a:r>
          <a:r>
            <a:rPr lang="en-US" sz="1400" dirty="0"/>
            <a:t>Dr. </a:t>
          </a:r>
          <a:r>
            <a:rPr lang="en-US" sz="1400" dirty="0" smtClean="0"/>
            <a:t>Smale, Vice Dean of Research</a:t>
          </a:r>
          <a:endParaRPr lang="en-US" sz="1400" dirty="0"/>
        </a:p>
      </dgm:t>
    </dgm:pt>
    <dgm:pt modelId="{62027270-8B63-4B58-B5B3-CA9039799211}" type="parTrans" cxnId="{3E0583DE-5E6F-46E3-8AA0-D39A0A217A62}">
      <dgm:prSet/>
      <dgm:spPr/>
      <dgm:t>
        <a:bodyPr/>
        <a:lstStyle/>
        <a:p>
          <a:endParaRPr lang="en-US" sz="1400"/>
        </a:p>
      </dgm:t>
    </dgm:pt>
    <dgm:pt modelId="{AE59DEFA-F89A-47B1-BAEE-DA54CD1F729F}" type="sibTrans" cxnId="{3E0583DE-5E6F-46E3-8AA0-D39A0A217A62}">
      <dgm:prSet/>
      <dgm:spPr/>
      <dgm:t>
        <a:bodyPr/>
        <a:lstStyle/>
        <a:p>
          <a:endParaRPr lang="en-US" sz="1400"/>
        </a:p>
      </dgm:t>
    </dgm:pt>
    <dgm:pt modelId="{ABE69FF4-4CEC-474B-B099-C78117083BDD}">
      <dgm:prSet phldrT="[Text]" custT="1"/>
      <dgm:spPr/>
      <dgm:t>
        <a:bodyPr/>
        <a:lstStyle/>
        <a:p>
          <a:r>
            <a:rPr lang="en-US" sz="1400" dirty="0"/>
            <a:t>Education Technology Advisory Group</a:t>
          </a:r>
        </a:p>
        <a:p>
          <a:r>
            <a:rPr lang="en-US" sz="1400" dirty="0"/>
            <a:t>Chair- Dr. Braddock</a:t>
          </a:r>
        </a:p>
      </dgm:t>
    </dgm:pt>
    <dgm:pt modelId="{5190F2B9-9BE9-4510-BD93-B16670EB64AD}" type="parTrans" cxnId="{586900D1-2EA8-4779-AB68-41DD608E7391}">
      <dgm:prSet/>
      <dgm:spPr/>
      <dgm:t>
        <a:bodyPr/>
        <a:lstStyle/>
        <a:p>
          <a:endParaRPr lang="en-US" sz="1600"/>
        </a:p>
      </dgm:t>
    </dgm:pt>
    <dgm:pt modelId="{467F5ABA-CFB2-4872-A3B2-ECEBB5813E0A}" type="sibTrans" cxnId="{586900D1-2EA8-4779-AB68-41DD608E7391}">
      <dgm:prSet/>
      <dgm:spPr/>
      <dgm:t>
        <a:bodyPr/>
        <a:lstStyle/>
        <a:p>
          <a:endParaRPr lang="en-US" sz="1600"/>
        </a:p>
      </dgm:t>
    </dgm:pt>
    <dgm:pt modelId="{D6994386-DD6E-42D9-80F1-C1C06A050F64}">
      <dgm:prSet phldrT="[Text]" custT="1"/>
      <dgm:spPr/>
      <dgm:t>
        <a:bodyPr/>
        <a:lstStyle/>
        <a:p>
          <a:r>
            <a:rPr lang="en-US" sz="1400" dirty="0"/>
            <a:t>Service Delivery Advisory Group</a:t>
          </a:r>
        </a:p>
        <a:p>
          <a:r>
            <a:rPr lang="en-US" sz="1400" dirty="0"/>
            <a:t>Chair- Dr. Aparna </a:t>
          </a:r>
          <a:r>
            <a:rPr lang="en-US" sz="1400" dirty="0" err="1"/>
            <a:t>Sridbar</a:t>
          </a:r>
          <a:endParaRPr lang="en-US" sz="1400" dirty="0"/>
        </a:p>
      </dgm:t>
    </dgm:pt>
    <dgm:pt modelId="{14D89CEF-7019-48F7-8983-C644860A612E}" type="parTrans" cxnId="{83896B9F-EB40-4B22-858B-73DD530F97CE}">
      <dgm:prSet/>
      <dgm:spPr/>
      <dgm:t>
        <a:bodyPr/>
        <a:lstStyle/>
        <a:p>
          <a:endParaRPr lang="en-US"/>
        </a:p>
      </dgm:t>
    </dgm:pt>
    <dgm:pt modelId="{496C6800-9C14-4164-AD2D-B0B3B661017D}" type="sibTrans" cxnId="{83896B9F-EB40-4B22-858B-73DD530F97CE}">
      <dgm:prSet/>
      <dgm:spPr/>
      <dgm:t>
        <a:bodyPr/>
        <a:lstStyle/>
        <a:p>
          <a:endParaRPr lang="en-US"/>
        </a:p>
      </dgm:t>
    </dgm:pt>
    <dgm:pt modelId="{41CE362F-7684-454D-9C32-866F5621354A}" type="pres">
      <dgm:prSet presAssocID="{686E81B9-0D16-41BB-BAA5-D03749BEFBBB}" presName="hierChild1" presStyleCnt="0">
        <dgm:presLayoutVars>
          <dgm:orgChart val="1"/>
          <dgm:chPref val="1"/>
          <dgm:dir val="rev"/>
          <dgm:animOne val="branch"/>
          <dgm:animLvl val="lvl"/>
          <dgm:resizeHandles/>
        </dgm:presLayoutVars>
      </dgm:prSet>
      <dgm:spPr/>
      <dgm:t>
        <a:bodyPr/>
        <a:lstStyle/>
        <a:p>
          <a:endParaRPr lang="en-US"/>
        </a:p>
      </dgm:t>
    </dgm:pt>
    <dgm:pt modelId="{E53FE024-2FA5-4969-9BF0-F8AED7E79597}" type="pres">
      <dgm:prSet presAssocID="{AAA1A48A-2387-43D1-B047-39AB7E6CFE76}" presName="hierRoot1" presStyleCnt="0">
        <dgm:presLayoutVars>
          <dgm:hierBranch/>
        </dgm:presLayoutVars>
      </dgm:prSet>
      <dgm:spPr/>
    </dgm:pt>
    <dgm:pt modelId="{066AF898-0921-4BD2-9BAC-EEB0CA6B625E}" type="pres">
      <dgm:prSet presAssocID="{AAA1A48A-2387-43D1-B047-39AB7E6CFE76}" presName="rootComposite1" presStyleCnt="0"/>
      <dgm:spPr/>
    </dgm:pt>
    <dgm:pt modelId="{0D6E732A-110D-42CC-8B45-7AA6CEBD0DA9}" type="pres">
      <dgm:prSet presAssocID="{AAA1A48A-2387-43D1-B047-39AB7E6CFE76}" presName="rootText1" presStyleLbl="node0" presStyleIdx="0" presStyleCnt="1">
        <dgm:presLayoutVars>
          <dgm:chPref val="3"/>
        </dgm:presLayoutVars>
      </dgm:prSet>
      <dgm:spPr/>
      <dgm:t>
        <a:bodyPr/>
        <a:lstStyle/>
        <a:p>
          <a:endParaRPr lang="en-US"/>
        </a:p>
      </dgm:t>
    </dgm:pt>
    <dgm:pt modelId="{D8609808-3A93-4EF3-ACF6-3A2D9A7C90B9}" type="pres">
      <dgm:prSet presAssocID="{AAA1A48A-2387-43D1-B047-39AB7E6CFE76}" presName="rootConnector1" presStyleLbl="node1" presStyleIdx="0" presStyleCnt="0"/>
      <dgm:spPr/>
      <dgm:t>
        <a:bodyPr/>
        <a:lstStyle/>
        <a:p>
          <a:endParaRPr lang="en-US"/>
        </a:p>
      </dgm:t>
    </dgm:pt>
    <dgm:pt modelId="{4DD2DADD-26FC-4F2D-8A17-0CE1A4699158}" type="pres">
      <dgm:prSet presAssocID="{AAA1A48A-2387-43D1-B047-39AB7E6CFE76}" presName="hierChild2" presStyleCnt="0"/>
      <dgm:spPr/>
    </dgm:pt>
    <dgm:pt modelId="{BA7E04DD-7AA9-416D-859F-180667D05C3B}" type="pres">
      <dgm:prSet presAssocID="{76F02712-819C-47BD-87FF-68F637E77D24}" presName="Name35" presStyleLbl="parChTrans1D2" presStyleIdx="0" presStyleCnt="1"/>
      <dgm:spPr/>
      <dgm:t>
        <a:bodyPr/>
        <a:lstStyle/>
        <a:p>
          <a:endParaRPr lang="en-US"/>
        </a:p>
      </dgm:t>
    </dgm:pt>
    <dgm:pt modelId="{A415D2FB-CDF7-48CA-8D44-DC61633F4127}" type="pres">
      <dgm:prSet presAssocID="{42FE12DC-F938-4435-A0DC-41EA937D4B44}" presName="hierRoot2" presStyleCnt="0">
        <dgm:presLayoutVars>
          <dgm:hierBranch/>
        </dgm:presLayoutVars>
      </dgm:prSet>
      <dgm:spPr/>
    </dgm:pt>
    <dgm:pt modelId="{92BBFAE9-4677-4C97-A34B-0AD41129B20B}" type="pres">
      <dgm:prSet presAssocID="{42FE12DC-F938-4435-A0DC-41EA937D4B44}" presName="rootComposite" presStyleCnt="0"/>
      <dgm:spPr/>
    </dgm:pt>
    <dgm:pt modelId="{B4D94B94-8C3E-42A8-839F-0337E8C22683}" type="pres">
      <dgm:prSet presAssocID="{42FE12DC-F938-4435-A0DC-41EA937D4B44}" presName="rootText" presStyleLbl="node2" presStyleIdx="0" presStyleCnt="1" custScaleX="146430">
        <dgm:presLayoutVars>
          <dgm:chPref val="3"/>
        </dgm:presLayoutVars>
      </dgm:prSet>
      <dgm:spPr/>
      <dgm:t>
        <a:bodyPr/>
        <a:lstStyle/>
        <a:p>
          <a:endParaRPr lang="en-US"/>
        </a:p>
      </dgm:t>
    </dgm:pt>
    <dgm:pt modelId="{CF6ED841-BD7B-413B-94D3-8C2920858910}" type="pres">
      <dgm:prSet presAssocID="{42FE12DC-F938-4435-A0DC-41EA937D4B44}" presName="rootConnector" presStyleLbl="node2" presStyleIdx="0" presStyleCnt="1"/>
      <dgm:spPr/>
      <dgm:t>
        <a:bodyPr/>
        <a:lstStyle/>
        <a:p>
          <a:endParaRPr lang="en-US"/>
        </a:p>
      </dgm:t>
    </dgm:pt>
    <dgm:pt modelId="{10FEC608-6F52-4833-9986-848D360362F0}" type="pres">
      <dgm:prSet presAssocID="{42FE12DC-F938-4435-A0DC-41EA937D4B44}" presName="hierChild4" presStyleCnt="0"/>
      <dgm:spPr/>
    </dgm:pt>
    <dgm:pt modelId="{2013DFDE-3C3B-4B8D-B84B-24EDEADF0D54}" type="pres">
      <dgm:prSet presAssocID="{62027270-8B63-4B58-B5B3-CA9039799211}" presName="Name35" presStyleLbl="parChTrans1D3" presStyleIdx="0" presStyleCnt="3"/>
      <dgm:spPr/>
      <dgm:t>
        <a:bodyPr/>
        <a:lstStyle/>
        <a:p>
          <a:endParaRPr lang="en-US"/>
        </a:p>
      </dgm:t>
    </dgm:pt>
    <dgm:pt modelId="{B6BCEFE2-4B5A-459F-B785-A0279808D96B}" type="pres">
      <dgm:prSet presAssocID="{DA0A8CA8-75AA-4BF2-8A37-EAF90178EEFB}" presName="hierRoot2" presStyleCnt="0">
        <dgm:presLayoutVars>
          <dgm:hierBranch/>
        </dgm:presLayoutVars>
      </dgm:prSet>
      <dgm:spPr/>
    </dgm:pt>
    <dgm:pt modelId="{6D2BFC76-BA43-4347-8CAE-98F1455CBEC0}" type="pres">
      <dgm:prSet presAssocID="{DA0A8CA8-75AA-4BF2-8A37-EAF90178EEFB}" presName="rootComposite" presStyleCnt="0"/>
      <dgm:spPr/>
    </dgm:pt>
    <dgm:pt modelId="{4D8FF6CE-64C3-4A5C-8F40-D431A3675155}" type="pres">
      <dgm:prSet presAssocID="{DA0A8CA8-75AA-4BF2-8A37-EAF90178EEFB}" presName="rootText" presStyleLbl="node3" presStyleIdx="0" presStyleCnt="3" custScaleX="160969">
        <dgm:presLayoutVars>
          <dgm:chPref val="3"/>
        </dgm:presLayoutVars>
      </dgm:prSet>
      <dgm:spPr/>
      <dgm:t>
        <a:bodyPr/>
        <a:lstStyle/>
        <a:p>
          <a:endParaRPr lang="en-US"/>
        </a:p>
      </dgm:t>
    </dgm:pt>
    <dgm:pt modelId="{2F2A797B-DD46-4F8C-9AD3-26B450738B3D}" type="pres">
      <dgm:prSet presAssocID="{DA0A8CA8-75AA-4BF2-8A37-EAF90178EEFB}" presName="rootConnector" presStyleLbl="node3" presStyleIdx="0" presStyleCnt="3"/>
      <dgm:spPr/>
      <dgm:t>
        <a:bodyPr/>
        <a:lstStyle/>
        <a:p>
          <a:endParaRPr lang="en-US"/>
        </a:p>
      </dgm:t>
    </dgm:pt>
    <dgm:pt modelId="{1905E455-F6F7-4D56-B1CB-E650614D5056}" type="pres">
      <dgm:prSet presAssocID="{DA0A8CA8-75AA-4BF2-8A37-EAF90178EEFB}" presName="hierChild4" presStyleCnt="0"/>
      <dgm:spPr/>
    </dgm:pt>
    <dgm:pt modelId="{610EC710-D37C-4E94-83A8-339DE49179D7}" type="pres">
      <dgm:prSet presAssocID="{DA0A8CA8-75AA-4BF2-8A37-EAF90178EEFB}" presName="hierChild5" presStyleCnt="0"/>
      <dgm:spPr/>
    </dgm:pt>
    <dgm:pt modelId="{CF9B1B32-8E1F-424D-A536-412C898E8039}" type="pres">
      <dgm:prSet presAssocID="{5190F2B9-9BE9-4510-BD93-B16670EB64AD}" presName="Name35" presStyleLbl="parChTrans1D3" presStyleIdx="1" presStyleCnt="3"/>
      <dgm:spPr/>
      <dgm:t>
        <a:bodyPr/>
        <a:lstStyle/>
        <a:p>
          <a:endParaRPr lang="en-US"/>
        </a:p>
      </dgm:t>
    </dgm:pt>
    <dgm:pt modelId="{28F217F2-6207-4500-9D30-EA7CAD0C248F}" type="pres">
      <dgm:prSet presAssocID="{ABE69FF4-4CEC-474B-B099-C78117083BDD}" presName="hierRoot2" presStyleCnt="0">
        <dgm:presLayoutVars>
          <dgm:hierBranch/>
        </dgm:presLayoutVars>
      </dgm:prSet>
      <dgm:spPr/>
    </dgm:pt>
    <dgm:pt modelId="{5EFDA89B-F689-489C-92B7-54D81E52FA4C}" type="pres">
      <dgm:prSet presAssocID="{ABE69FF4-4CEC-474B-B099-C78117083BDD}" presName="rootComposite" presStyleCnt="0"/>
      <dgm:spPr/>
    </dgm:pt>
    <dgm:pt modelId="{71C4D75E-B269-4055-8B8C-B788E562EA18}" type="pres">
      <dgm:prSet presAssocID="{ABE69FF4-4CEC-474B-B099-C78117083BDD}" presName="rootText" presStyleLbl="node3" presStyleIdx="1" presStyleCnt="3" custScaleX="135796">
        <dgm:presLayoutVars>
          <dgm:chPref val="3"/>
        </dgm:presLayoutVars>
      </dgm:prSet>
      <dgm:spPr/>
      <dgm:t>
        <a:bodyPr/>
        <a:lstStyle/>
        <a:p>
          <a:endParaRPr lang="en-US"/>
        </a:p>
      </dgm:t>
    </dgm:pt>
    <dgm:pt modelId="{C92A5677-4F8E-40C6-8A55-F26E46FD33FF}" type="pres">
      <dgm:prSet presAssocID="{ABE69FF4-4CEC-474B-B099-C78117083BDD}" presName="rootConnector" presStyleLbl="node3" presStyleIdx="1" presStyleCnt="3"/>
      <dgm:spPr/>
      <dgm:t>
        <a:bodyPr/>
        <a:lstStyle/>
        <a:p>
          <a:endParaRPr lang="en-US"/>
        </a:p>
      </dgm:t>
    </dgm:pt>
    <dgm:pt modelId="{D150B875-5768-4D7A-8207-0CDD47881990}" type="pres">
      <dgm:prSet presAssocID="{ABE69FF4-4CEC-474B-B099-C78117083BDD}" presName="hierChild4" presStyleCnt="0"/>
      <dgm:spPr/>
    </dgm:pt>
    <dgm:pt modelId="{B053CF83-A464-4D5C-8D70-9C72935D9C3D}" type="pres">
      <dgm:prSet presAssocID="{ABE69FF4-4CEC-474B-B099-C78117083BDD}" presName="hierChild5" presStyleCnt="0"/>
      <dgm:spPr/>
    </dgm:pt>
    <dgm:pt modelId="{72E3C580-CFC3-41DB-AD22-C615972FF7AE}" type="pres">
      <dgm:prSet presAssocID="{14D89CEF-7019-48F7-8983-C644860A612E}" presName="Name35" presStyleLbl="parChTrans1D3" presStyleIdx="2" presStyleCnt="3"/>
      <dgm:spPr/>
      <dgm:t>
        <a:bodyPr/>
        <a:lstStyle/>
        <a:p>
          <a:endParaRPr lang="en-US"/>
        </a:p>
      </dgm:t>
    </dgm:pt>
    <dgm:pt modelId="{3BF5A7DF-A56E-484B-B0A0-73B840401313}" type="pres">
      <dgm:prSet presAssocID="{D6994386-DD6E-42D9-80F1-C1C06A050F64}" presName="hierRoot2" presStyleCnt="0">
        <dgm:presLayoutVars>
          <dgm:hierBranch/>
        </dgm:presLayoutVars>
      </dgm:prSet>
      <dgm:spPr/>
    </dgm:pt>
    <dgm:pt modelId="{42E37291-4E19-4D08-92C4-F08E44B38082}" type="pres">
      <dgm:prSet presAssocID="{D6994386-DD6E-42D9-80F1-C1C06A050F64}" presName="rootComposite" presStyleCnt="0"/>
      <dgm:spPr/>
    </dgm:pt>
    <dgm:pt modelId="{99F4FDC3-B5D6-4DD3-9D40-DDB3C3239B8C}" type="pres">
      <dgm:prSet presAssocID="{D6994386-DD6E-42D9-80F1-C1C06A050F64}" presName="rootText" presStyleLbl="node3" presStyleIdx="2" presStyleCnt="3" custScaleX="153052">
        <dgm:presLayoutVars>
          <dgm:chPref val="3"/>
        </dgm:presLayoutVars>
      </dgm:prSet>
      <dgm:spPr/>
      <dgm:t>
        <a:bodyPr/>
        <a:lstStyle/>
        <a:p>
          <a:endParaRPr lang="en-US"/>
        </a:p>
      </dgm:t>
    </dgm:pt>
    <dgm:pt modelId="{A26F0895-4144-4006-9D70-125D540B878B}" type="pres">
      <dgm:prSet presAssocID="{D6994386-DD6E-42D9-80F1-C1C06A050F64}" presName="rootConnector" presStyleLbl="node3" presStyleIdx="2" presStyleCnt="3"/>
      <dgm:spPr/>
      <dgm:t>
        <a:bodyPr/>
        <a:lstStyle/>
        <a:p>
          <a:endParaRPr lang="en-US"/>
        </a:p>
      </dgm:t>
    </dgm:pt>
    <dgm:pt modelId="{86EEDA7B-8CF0-4586-9EA4-F87054EA7B5E}" type="pres">
      <dgm:prSet presAssocID="{D6994386-DD6E-42D9-80F1-C1C06A050F64}" presName="hierChild4" presStyleCnt="0"/>
      <dgm:spPr/>
    </dgm:pt>
    <dgm:pt modelId="{D9162CE4-42EC-48D8-A06C-257F4CA81375}" type="pres">
      <dgm:prSet presAssocID="{D6994386-DD6E-42D9-80F1-C1C06A050F64}" presName="hierChild5" presStyleCnt="0"/>
      <dgm:spPr/>
    </dgm:pt>
    <dgm:pt modelId="{BAEA3A16-D9CD-425D-9558-8DACEE712A92}" type="pres">
      <dgm:prSet presAssocID="{42FE12DC-F938-4435-A0DC-41EA937D4B44}" presName="hierChild5" presStyleCnt="0"/>
      <dgm:spPr/>
    </dgm:pt>
    <dgm:pt modelId="{7AEA90F1-139F-41A7-857B-B64BB422B356}" type="pres">
      <dgm:prSet presAssocID="{AAA1A48A-2387-43D1-B047-39AB7E6CFE76}" presName="hierChild3" presStyleCnt="0"/>
      <dgm:spPr/>
    </dgm:pt>
  </dgm:ptLst>
  <dgm:cxnLst>
    <dgm:cxn modelId="{9E31914C-CBEB-4808-9BF7-A4FCA444E707}" type="presOf" srcId="{5190F2B9-9BE9-4510-BD93-B16670EB64AD}" destId="{CF9B1B32-8E1F-424D-A536-412C898E8039}" srcOrd="0" destOrd="0" presId="urn:microsoft.com/office/officeart/2005/8/layout/orgChart1"/>
    <dgm:cxn modelId="{6157C305-76B1-48DC-A6A9-9DE2331BE5CC}" type="presOf" srcId="{AAA1A48A-2387-43D1-B047-39AB7E6CFE76}" destId="{0D6E732A-110D-42CC-8B45-7AA6CEBD0DA9}" srcOrd="0" destOrd="0" presId="urn:microsoft.com/office/officeart/2005/8/layout/orgChart1"/>
    <dgm:cxn modelId="{9EBD7AE1-8E02-4183-942B-813F518D6002}" type="presOf" srcId="{D6994386-DD6E-42D9-80F1-C1C06A050F64}" destId="{A26F0895-4144-4006-9D70-125D540B878B}" srcOrd="1" destOrd="0" presId="urn:microsoft.com/office/officeart/2005/8/layout/orgChart1"/>
    <dgm:cxn modelId="{4769C67F-6920-4763-8D97-4A70070DBB12}" type="presOf" srcId="{42FE12DC-F938-4435-A0DC-41EA937D4B44}" destId="{B4D94B94-8C3E-42A8-839F-0337E8C22683}" srcOrd="0" destOrd="0" presId="urn:microsoft.com/office/officeart/2005/8/layout/orgChart1"/>
    <dgm:cxn modelId="{F601132E-ABB8-41B9-B306-8D280D04283E}" type="presOf" srcId="{DA0A8CA8-75AA-4BF2-8A37-EAF90178EEFB}" destId="{2F2A797B-DD46-4F8C-9AD3-26B450738B3D}" srcOrd="1" destOrd="0" presId="urn:microsoft.com/office/officeart/2005/8/layout/orgChart1"/>
    <dgm:cxn modelId="{586900D1-2EA8-4779-AB68-41DD608E7391}" srcId="{42FE12DC-F938-4435-A0DC-41EA937D4B44}" destId="{ABE69FF4-4CEC-474B-B099-C78117083BDD}" srcOrd="1" destOrd="0" parTransId="{5190F2B9-9BE9-4510-BD93-B16670EB64AD}" sibTransId="{467F5ABA-CFB2-4872-A3B2-ECEBB5813E0A}"/>
    <dgm:cxn modelId="{2B2D6507-F7E4-40C2-A249-C7265B13712F}" type="presOf" srcId="{ABE69FF4-4CEC-474B-B099-C78117083BDD}" destId="{C92A5677-4F8E-40C6-8A55-F26E46FD33FF}" srcOrd="1" destOrd="0" presId="urn:microsoft.com/office/officeart/2005/8/layout/orgChart1"/>
    <dgm:cxn modelId="{3E0583DE-5E6F-46E3-8AA0-D39A0A217A62}" srcId="{42FE12DC-F938-4435-A0DC-41EA937D4B44}" destId="{DA0A8CA8-75AA-4BF2-8A37-EAF90178EEFB}" srcOrd="0" destOrd="0" parTransId="{62027270-8B63-4B58-B5B3-CA9039799211}" sibTransId="{AE59DEFA-F89A-47B1-BAEE-DA54CD1F729F}"/>
    <dgm:cxn modelId="{29168FEC-97CB-4490-B8A8-2135E24D6EE3}" type="presOf" srcId="{62027270-8B63-4B58-B5B3-CA9039799211}" destId="{2013DFDE-3C3B-4B8D-B84B-24EDEADF0D54}" srcOrd="0" destOrd="0" presId="urn:microsoft.com/office/officeart/2005/8/layout/orgChart1"/>
    <dgm:cxn modelId="{0E389639-F2C3-4D6E-8B93-75FA6C75014D}" type="presOf" srcId="{42FE12DC-F938-4435-A0DC-41EA937D4B44}" destId="{CF6ED841-BD7B-413B-94D3-8C2920858910}" srcOrd="1" destOrd="0" presId="urn:microsoft.com/office/officeart/2005/8/layout/orgChart1"/>
    <dgm:cxn modelId="{4B459FD8-AC90-4513-9BF5-C4698D3610DC}" srcId="{AAA1A48A-2387-43D1-B047-39AB7E6CFE76}" destId="{42FE12DC-F938-4435-A0DC-41EA937D4B44}" srcOrd="0" destOrd="0" parTransId="{76F02712-819C-47BD-87FF-68F637E77D24}" sibTransId="{7D3C03EF-FE2F-4B72-9C5B-3F028A1D1039}"/>
    <dgm:cxn modelId="{85A04563-2B3B-40F4-80AC-357D1F7A8936}" type="presOf" srcId="{ABE69FF4-4CEC-474B-B099-C78117083BDD}" destId="{71C4D75E-B269-4055-8B8C-B788E562EA18}" srcOrd="0" destOrd="0" presId="urn:microsoft.com/office/officeart/2005/8/layout/orgChart1"/>
    <dgm:cxn modelId="{EA42C943-42C7-41C3-9995-306BD97055C7}" type="presOf" srcId="{76F02712-819C-47BD-87FF-68F637E77D24}" destId="{BA7E04DD-7AA9-416D-859F-180667D05C3B}" srcOrd="0" destOrd="0" presId="urn:microsoft.com/office/officeart/2005/8/layout/orgChart1"/>
    <dgm:cxn modelId="{3611A11A-8D53-47C5-B701-9639C6EAC86B}" type="presOf" srcId="{14D89CEF-7019-48F7-8983-C644860A612E}" destId="{72E3C580-CFC3-41DB-AD22-C615972FF7AE}" srcOrd="0" destOrd="0" presId="urn:microsoft.com/office/officeart/2005/8/layout/orgChart1"/>
    <dgm:cxn modelId="{BAA0174D-5DA8-430C-84F6-084F665F4919}" type="presOf" srcId="{AAA1A48A-2387-43D1-B047-39AB7E6CFE76}" destId="{D8609808-3A93-4EF3-ACF6-3A2D9A7C90B9}" srcOrd="1" destOrd="0" presId="urn:microsoft.com/office/officeart/2005/8/layout/orgChart1"/>
    <dgm:cxn modelId="{DC04FFAB-7185-4813-B5B1-64B7DD41FED0}" type="presOf" srcId="{D6994386-DD6E-42D9-80F1-C1C06A050F64}" destId="{99F4FDC3-B5D6-4DD3-9D40-DDB3C3239B8C}" srcOrd="0" destOrd="0" presId="urn:microsoft.com/office/officeart/2005/8/layout/orgChart1"/>
    <dgm:cxn modelId="{D6EDC722-626F-4B6F-B24D-074F39263EE7}" type="presOf" srcId="{DA0A8CA8-75AA-4BF2-8A37-EAF90178EEFB}" destId="{4D8FF6CE-64C3-4A5C-8F40-D431A3675155}" srcOrd="0" destOrd="0" presId="urn:microsoft.com/office/officeart/2005/8/layout/orgChart1"/>
    <dgm:cxn modelId="{83896B9F-EB40-4B22-858B-73DD530F97CE}" srcId="{42FE12DC-F938-4435-A0DC-41EA937D4B44}" destId="{D6994386-DD6E-42D9-80F1-C1C06A050F64}" srcOrd="2" destOrd="0" parTransId="{14D89CEF-7019-48F7-8983-C644860A612E}" sibTransId="{496C6800-9C14-4164-AD2D-B0B3B661017D}"/>
    <dgm:cxn modelId="{575BF14A-CDAD-48DC-AFD4-650CF79E6CAE}" srcId="{686E81B9-0D16-41BB-BAA5-D03749BEFBBB}" destId="{AAA1A48A-2387-43D1-B047-39AB7E6CFE76}" srcOrd="0" destOrd="0" parTransId="{A7DB50D4-10F1-490D-9571-C8BB984BB5BE}" sibTransId="{79C74C2F-FE8E-452D-B7E7-6EBBD37AED20}"/>
    <dgm:cxn modelId="{BFDBB6B0-B9F3-4241-88B3-3883B44F5C2D}" type="presOf" srcId="{686E81B9-0D16-41BB-BAA5-D03749BEFBBB}" destId="{41CE362F-7684-454D-9C32-866F5621354A}" srcOrd="0" destOrd="0" presId="urn:microsoft.com/office/officeart/2005/8/layout/orgChart1"/>
    <dgm:cxn modelId="{BBFC46A8-DAAF-4A00-B193-3363822DD776}" type="presParOf" srcId="{41CE362F-7684-454D-9C32-866F5621354A}" destId="{E53FE024-2FA5-4969-9BF0-F8AED7E79597}" srcOrd="0" destOrd="0" presId="urn:microsoft.com/office/officeart/2005/8/layout/orgChart1"/>
    <dgm:cxn modelId="{D30A6709-633E-48A1-A453-E16A27B00FF2}" type="presParOf" srcId="{E53FE024-2FA5-4969-9BF0-F8AED7E79597}" destId="{066AF898-0921-4BD2-9BAC-EEB0CA6B625E}" srcOrd="0" destOrd="0" presId="urn:microsoft.com/office/officeart/2005/8/layout/orgChart1"/>
    <dgm:cxn modelId="{1179EF5E-7F99-4B88-BB9E-CA386D224892}" type="presParOf" srcId="{066AF898-0921-4BD2-9BAC-EEB0CA6B625E}" destId="{0D6E732A-110D-42CC-8B45-7AA6CEBD0DA9}" srcOrd="0" destOrd="0" presId="urn:microsoft.com/office/officeart/2005/8/layout/orgChart1"/>
    <dgm:cxn modelId="{6D648C92-655C-4D1F-BE0A-FEDB7331F9BA}" type="presParOf" srcId="{066AF898-0921-4BD2-9BAC-EEB0CA6B625E}" destId="{D8609808-3A93-4EF3-ACF6-3A2D9A7C90B9}" srcOrd="1" destOrd="0" presId="urn:microsoft.com/office/officeart/2005/8/layout/orgChart1"/>
    <dgm:cxn modelId="{E4FAA05D-6842-4A2E-88C1-487C3B8CA9A6}" type="presParOf" srcId="{E53FE024-2FA5-4969-9BF0-F8AED7E79597}" destId="{4DD2DADD-26FC-4F2D-8A17-0CE1A4699158}" srcOrd="1" destOrd="0" presId="urn:microsoft.com/office/officeart/2005/8/layout/orgChart1"/>
    <dgm:cxn modelId="{56393B5F-1229-4D16-9779-A762E0B02A17}" type="presParOf" srcId="{4DD2DADD-26FC-4F2D-8A17-0CE1A4699158}" destId="{BA7E04DD-7AA9-416D-859F-180667D05C3B}" srcOrd="0" destOrd="0" presId="urn:microsoft.com/office/officeart/2005/8/layout/orgChart1"/>
    <dgm:cxn modelId="{879328EE-08E7-4CBC-9163-5CD64B0DC665}" type="presParOf" srcId="{4DD2DADD-26FC-4F2D-8A17-0CE1A4699158}" destId="{A415D2FB-CDF7-48CA-8D44-DC61633F4127}" srcOrd="1" destOrd="0" presId="urn:microsoft.com/office/officeart/2005/8/layout/orgChart1"/>
    <dgm:cxn modelId="{B046586F-4F8A-4C09-9A19-90568DC50553}" type="presParOf" srcId="{A415D2FB-CDF7-48CA-8D44-DC61633F4127}" destId="{92BBFAE9-4677-4C97-A34B-0AD41129B20B}" srcOrd="0" destOrd="0" presId="urn:microsoft.com/office/officeart/2005/8/layout/orgChart1"/>
    <dgm:cxn modelId="{A5DA2CAC-BC1D-4F05-B49C-4FEF516B0006}" type="presParOf" srcId="{92BBFAE9-4677-4C97-A34B-0AD41129B20B}" destId="{B4D94B94-8C3E-42A8-839F-0337E8C22683}" srcOrd="0" destOrd="0" presId="urn:microsoft.com/office/officeart/2005/8/layout/orgChart1"/>
    <dgm:cxn modelId="{FD2C8210-1193-4F22-ADEF-D57FA76CEF65}" type="presParOf" srcId="{92BBFAE9-4677-4C97-A34B-0AD41129B20B}" destId="{CF6ED841-BD7B-413B-94D3-8C2920858910}" srcOrd="1" destOrd="0" presId="urn:microsoft.com/office/officeart/2005/8/layout/orgChart1"/>
    <dgm:cxn modelId="{7447E350-C949-4E7F-9838-966A0E8CF141}" type="presParOf" srcId="{A415D2FB-CDF7-48CA-8D44-DC61633F4127}" destId="{10FEC608-6F52-4833-9986-848D360362F0}" srcOrd="1" destOrd="0" presId="urn:microsoft.com/office/officeart/2005/8/layout/orgChart1"/>
    <dgm:cxn modelId="{646EC4D1-BA87-4D79-89EE-FBFED5C3A623}" type="presParOf" srcId="{10FEC608-6F52-4833-9986-848D360362F0}" destId="{2013DFDE-3C3B-4B8D-B84B-24EDEADF0D54}" srcOrd="0" destOrd="0" presId="urn:microsoft.com/office/officeart/2005/8/layout/orgChart1"/>
    <dgm:cxn modelId="{CE463418-66C4-4EAA-85C7-BD07DBF76429}" type="presParOf" srcId="{10FEC608-6F52-4833-9986-848D360362F0}" destId="{B6BCEFE2-4B5A-459F-B785-A0279808D96B}" srcOrd="1" destOrd="0" presId="urn:microsoft.com/office/officeart/2005/8/layout/orgChart1"/>
    <dgm:cxn modelId="{E5B406AA-6709-4CB6-8022-65DD5363801B}" type="presParOf" srcId="{B6BCEFE2-4B5A-459F-B785-A0279808D96B}" destId="{6D2BFC76-BA43-4347-8CAE-98F1455CBEC0}" srcOrd="0" destOrd="0" presId="urn:microsoft.com/office/officeart/2005/8/layout/orgChart1"/>
    <dgm:cxn modelId="{69C3F82F-7112-4C9A-B413-D8D4D8C91EE9}" type="presParOf" srcId="{6D2BFC76-BA43-4347-8CAE-98F1455CBEC0}" destId="{4D8FF6CE-64C3-4A5C-8F40-D431A3675155}" srcOrd="0" destOrd="0" presId="urn:microsoft.com/office/officeart/2005/8/layout/orgChart1"/>
    <dgm:cxn modelId="{C746C1A9-E70A-47A2-BC58-55CCF6CB36E6}" type="presParOf" srcId="{6D2BFC76-BA43-4347-8CAE-98F1455CBEC0}" destId="{2F2A797B-DD46-4F8C-9AD3-26B450738B3D}" srcOrd="1" destOrd="0" presId="urn:microsoft.com/office/officeart/2005/8/layout/orgChart1"/>
    <dgm:cxn modelId="{A274A9A0-1E92-4FB6-A86C-F3F833B325E0}" type="presParOf" srcId="{B6BCEFE2-4B5A-459F-B785-A0279808D96B}" destId="{1905E455-F6F7-4D56-B1CB-E650614D5056}" srcOrd="1" destOrd="0" presId="urn:microsoft.com/office/officeart/2005/8/layout/orgChart1"/>
    <dgm:cxn modelId="{A218153A-65E5-452A-B63A-58E4ED4455EB}" type="presParOf" srcId="{B6BCEFE2-4B5A-459F-B785-A0279808D96B}" destId="{610EC710-D37C-4E94-83A8-339DE49179D7}" srcOrd="2" destOrd="0" presId="urn:microsoft.com/office/officeart/2005/8/layout/orgChart1"/>
    <dgm:cxn modelId="{0380BB2D-2170-4D29-BC9D-0765203AD057}" type="presParOf" srcId="{10FEC608-6F52-4833-9986-848D360362F0}" destId="{CF9B1B32-8E1F-424D-A536-412C898E8039}" srcOrd="2" destOrd="0" presId="urn:microsoft.com/office/officeart/2005/8/layout/orgChart1"/>
    <dgm:cxn modelId="{82B81797-28FD-417A-9E39-74B80BFF374D}" type="presParOf" srcId="{10FEC608-6F52-4833-9986-848D360362F0}" destId="{28F217F2-6207-4500-9D30-EA7CAD0C248F}" srcOrd="3" destOrd="0" presId="urn:microsoft.com/office/officeart/2005/8/layout/orgChart1"/>
    <dgm:cxn modelId="{034C64C4-035E-4DAA-A1D0-BC4021584F33}" type="presParOf" srcId="{28F217F2-6207-4500-9D30-EA7CAD0C248F}" destId="{5EFDA89B-F689-489C-92B7-54D81E52FA4C}" srcOrd="0" destOrd="0" presId="urn:microsoft.com/office/officeart/2005/8/layout/orgChart1"/>
    <dgm:cxn modelId="{536944B5-5A6C-4AA3-8574-1D0DAC674CED}" type="presParOf" srcId="{5EFDA89B-F689-489C-92B7-54D81E52FA4C}" destId="{71C4D75E-B269-4055-8B8C-B788E562EA18}" srcOrd="0" destOrd="0" presId="urn:microsoft.com/office/officeart/2005/8/layout/orgChart1"/>
    <dgm:cxn modelId="{DB892932-CF72-47DB-87EA-14532A879CD7}" type="presParOf" srcId="{5EFDA89B-F689-489C-92B7-54D81E52FA4C}" destId="{C92A5677-4F8E-40C6-8A55-F26E46FD33FF}" srcOrd="1" destOrd="0" presId="urn:microsoft.com/office/officeart/2005/8/layout/orgChart1"/>
    <dgm:cxn modelId="{FDE9EC4F-6DE5-476C-8DBE-3D2DC5941B0A}" type="presParOf" srcId="{28F217F2-6207-4500-9D30-EA7CAD0C248F}" destId="{D150B875-5768-4D7A-8207-0CDD47881990}" srcOrd="1" destOrd="0" presId="urn:microsoft.com/office/officeart/2005/8/layout/orgChart1"/>
    <dgm:cxn modelId="{8A4EAF9C-3316-4599-B725-1E06524DD88F}" type="presParOf" srcId="{28F217F2-6207-4500-9D30-EA7CAD0C248F}" destId="{B053CF83-A464-4D5C-8D70-9C72935D9C3D}" srcOrd="2" destOrd="0" presId="urn:microsoft.com/office/officeart/2005/8/layout/orgChart1"/>
    <dgm:cxn modelId="{6E400930-92FA-4FD8-BAAB-F6043FE41345}" type="presParOf" srcId="{10FEC608-6F52-4833-9986-848D360362F0}" destId="{72E3C580-CFC3-41DB-AD22-C615972FF7AE}" srcOrd="4" destOrd="0" presId="urn:microsoft.com/office/officeart/2005/8/layout/orgChart1"/>
    <dgm:cxn modelId="{6E10E53A-BEB7-42F1-B47A-ED5DBAFAC3D1}" type="presParOf" srcId="{10FEC608-6F52-4833-9986-848D360362F0}" destId="{3BF5A7DF-A56E-484B-B0A0-73B840401313}" srcOrd="5" destOrd="0" presId="urn:microsoft.com/office/officeart/2005/8/layout/orgChart1"/>
    <dgm:cxn modelId="{E64D2474-CCF7-4F42-A410-1D0DA24ACD54}" type="presParOf" srcId="{3BF5A7DF-A56E-484B-B0A0-73B840401313}" destId="{42E37291-4E19-4D08-92C4-F08E44B38082}" srcOrd="0" destOrd="0" presId="urn:microsoft.com/office/officeart/2005/8/layout/orgChart1"/>
    <dgm:cxn modelId="{FFD06583-834F-4551-8CD5-E839B938EECA}" type="presParOf" srcId="{42E37291-4E19-4D08-92C4-F08E44B38082}" destId="{99F4FDC3-B5D6-4DD3-9D40-DDB3C3239B8C}" srcOrd="0" destOrd="0" presId="urn:microsoft.com/office/officeart/2005/8/layout/orgChart1"/>
    <dgm:cxn modelId="{2D324B0D-EADE-4E16-AA63-DD96E356F182}" type="presParOf" srcId="{42E37291-4E19-4D08-92C4-F08E44B38082}" destId="{A26F0895-4144-4006-9D70-125D540B878B}" srcOrd="1" destOrd="0" presId="urn:microsoft.com/office/officeart/2005/8/layout/orgChart1"/>
    <dgm:cxn modelId="{6C2F0FED-D424-465A-B375-4A9D0A71787F}" type="presParOf" srcId="{3BF5A7DF-A56E-484B-B0A0-73B840401313}" destId="{86EEDA7B-8CF0-4586-9EA4-F87054EA7B5E}" srcOrd="1" destOrd="0" presId="urn:microsoft.com/office/officeart/2005/8/layout/orgChart1"/>
    <dgm:cxn modelId="{6B3D3237-35BA-4741-A825-3374A3CBA676}" type="presParOf" srcId="{3BF5A7DF-A56E-484B-B0A0-73B840401313}" destId="{D9162CE4-42EC-48D8-A06C-257F4CA81375}" srcOrd="2" destOrd="0" presId="urn:microsoft.com/office/officeart/2005/8/layout/orgChart1"/>
    <dgm:cxn modelId="{E2416E9C-10EA-4FF3-B4F6-1682D886A7B3}" type="presParOf" srcId="{A415D2FB-CDF7-48CA-8D44-DC61633F4127}" destId="{BAEA3A16-D9CD-425D-9558-8DACEE712A92}" srcOrd="2" destOrd="0" presId="urn:microsoft.com/office/officeart/2005/8/layout/orgChart1"/>
    <dgm:cxn modelId="{0C3F2BAF-03F0-4A67-9752-F0AFFCB99778}" type="presParOf" srcId="{E53FE024-2FA5-4969-9BF0-F8AED7E79597}" destId="{7AEA90F1-139F-41A7-857B-B64BB422B3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B38723-8EFA-48E6-9632-EACC62DC5892}" type="doc">
      <dgm:prSet loTypeId="urn:microsoft.com/office/officeart/2005/8/layout/vList2" loCatId="list" qsTypeId="urn:microsoft.com/office/officeart/2005/8/quickstyle/simple5" qsCatId="simple" csTypeId="urn:microsoft.com/office/officeart/2005/8/colors/accent0_2" csCatId="mainScheme" phldr="1"/>
      <dgm:spPr/>
      <dgm:t>
        <a:bodyPr/>
        <a:lstStyle/>
        <a:p>
          <a:endParaRPr lang="en-US"/>
        </a:p>
      </dgm:t>
    </dgm:pt>
    <dgm:pt modelId="{0C5AC56F-CAEB-44A5-B744-F2D71F58E711}">
      <dgm:prSet phldrT="[Text]"/>
      <dgm:spPr/>
      <dgm:t>
        <a:bodyPr/>
        <a:lstStyle/>
        <a:p>
          <a:r>
            <a:rPr lang="en-US" dirty="0" smtClean="0"/>
            <a:t>Transparent review of IT research funding and major project prioritization</a:t>
          </a:r>
          <a:endParaRPr lang="en-US" dirty="0"/>
        </a:p>
      </dgm:t>
    </dgm:pt>
    <dgm:pt modelId="{25CA9462-B43B-44A7-9930-1A40229B4E7D}" type="parTrans" cxnId="{00AA1D5C-D0D3-41BE-8E98-1F46CDE7A6E2}">
      <dgm:prSet/>
      <dgm:spPr/>
      <dgm:t>
        <a:bodyPr/>
        <a:lstStyle/>
        <a:p>
          <a:endParaRPr lang="en-US"/>
        </a:p>
      </dgm:t>
    </dgm:pt>
    <dgm:pt modelId="{712C1F10-1BBB-4F77-903F-3CF10C24196E}" type="sibTrans" cxnId="{00AA1D5C-D0D3-41BE-8E98-1F46CDE7A6E2}">
      <dgm:prSet/>
      <dgm:spPr/>
      <dgm:t>
        <a:bodyPr/>
        <a:lstStyle/>
        <a:p>
          <a:endParaRPr lang="en-US"/>
        </a:p>
      </dgm:t>
    </dgm:pt>
    <dgm:pt modelId="{3DB24B79-2066-4765-876A-F5448CB89E3B}">
      <dgm:prSet phldrT="[Text]"/>
      <dgm:spPr/>
      <dgm:t>
        <a:bodyPr/>
        <a:lstStyle/>
        <a:p>
          <a:r>
            <a:rPr lang="en-US" dirty="0" smtClean="0"/>
            <a:t>Establish Service Level Agreements and user cases for compute/storage offerings</a:t>
          </a:r>
          <a:endParaRPr lang="en-US" dirty="0"/>
        </a:p>
      </dgm:t>
    </dgm:pt>
    <dgm:pt modelId="{C872CB5A-CDE0-414F-A9A0-23E05567BD78}" type="parTrans" cxnId="{0D387F11-AB5B-455D-9504-B7CF4F01BF59}">
      <dgm:prSet/>
      <dgm:spPr/>
      <dgm:t>
        <a:bodyPr/>
        <a:lstStyle/>
        <a:p>
          <a:endParaRPr lang="en-US"/>
        </a:p>
      </dgm:t>
    </dgm:pt>
    <dgm:pt modelId="{26BB5B03-2ABA-4F09-A967-7C28DDD213FA}" type="sibTrans" cxnId="{0D387F11-AB5B-455D-9504-B7CF4F01BF59}">
      <dgm:prSet/>
      <dgm:spPr/>
      <dgm:t>
        <a:bodyPr/>
        <a:lstStyle/>
        <a:p>
          <a:endParaRPr lang="en-US"/>
        </a:p>
      </dgm:t>
    </dgm:pt>
    <dgm:pt modelId="{83284103-70DF-4DDE-B0B4-289CF0049A63}">
      <dgm:prSet phldrT="[Text]"/>
      <dgm:spPr/>
      <dgm:t>
        <a:bodyPr/>
        <a:lstStyle/>
        <a:p>
          <a:r>
            <a:rPr lang="en-US" dirty="0" smtClean="0"/>
            <a:t>Establish an IT resource document for Grants </a:t>
          </a:r>
          <a:endParaRPr lang="en-US" dirty="0"/>
        </a:p>
      </dgm:t>
    </dgm:pt>
    <dgm:pt modelId="{97C8B5D7-BF3E-4B04-B50C-0AA37AFA135B}" type="parTrans" cxnId="{838771F9-6B91-4091-A8AE-D4A47419EB73}">
      <dgm:prSet/>
      <dgm:spPr/>
      <dgm:t>
        <a:bodyPr/>
        <a:lstStyle/>
        <a:p>
          <a:endParaRPr lang="en-US"/>
        </a:p>
      </dgm:t>
    </dgm:pt>
    <dgm:pt modelId="{BD2F31AE-DF83-4AA3-AFFE-C47AD93B69B0}" type="sibTrans" cxnId="{838771F9-6B91-4091-A8AE-D4A47419EB73}">
      <dgm:prSet/>
      <dgm:spPr/>
      <dgm:t>
        <a:bodyPr/>
        <a:lstStyle/>
        <a:p>
          <a:endParaRPr lang="en-US"/>
        </a:p>
      </dgm:t>
    </dgm:pt>
    <dgm:pt modelId="{E6421EA5-7E6E-4ABD-BE9D-1CA55BAE779E}">
      <dgm:prSet/>
      <dgm:spPr/>
      <dgm:t>
        <a:bodyPr/>
        <a:lstStyle/>
        <a:p>
          <a:r>
            <a:rPr lang="en-US" dirty="0" smtClean="0"/>
            <a:t>Establish a one stop shop website for researchers </a:t>
          </a:r>
        </a:p>
      </dgm:t>
    </dgm:pt>
    <dgm:pt modelId="{1776A7F9-F5C4-4FA7-9FB1-FF58741426BA}" type="parTrans" cxnId="{F0DCCB2E-1DEC-424F-91C6-65EDB51EF1D3}">
      <dgm:prSet/>
      <dgm:spPr/>
      <dgm:t>
        <a:bodyPr/>
        <a:lstStyle/>
        <a:p>
          <a:endParaRPr lang="en-US"/>
        </a:p>
      </dgm:t>
    </dgm:pt>
    <dgm:pt modelId="{2967ACF1-4B03-4A97-9155-DB29E54F57D1}" type="sibTrans" cxnId="{F0DCCB2E-1DEC-424F-91C6-65EDB51EF1D3}">
      <dgm:prSet/>
      <dgm:spPr/>
      <dgm:t>
        <a:bodyPr/>
        <a:lstStyle/>
        <a:p>
          <a:endParaRPr lang="en-US"/>
        </a:p>
      </dgm:t>
    </dgm:pt>
    <dgm:pt modelId="{9724BEF0-C091-40F4-A189-31543F7A1887}">
      <dgm:prSet/>
      <dgm:spPr/>
      <dgm:t>
        <a:bodyPr/>
        <a:lstStyle/>
        <a:p>
          <a:r>
            <a:rPr lang="en-US" dirty="0" smtClean="0"/>
            <a:t>Optimize training for major tools- Specifically Box </a:t>
          </a:r>
        </a:p>
      </dgm:t>
    </dgm:pt>
    <dgm:pt modelId="{F14E570D-CB6D-4FF2-9D10-2C5257C09EEF}" type="parTrans" cxnId="{12F028A3-FBE7-4784-AE62-629DE9771A14}">
      <dgm:prSet/>
      <dgm:spPr/>
      <dgm:t>
        <a:bodyPr/>
        <a:lstStyle/>
        <a:p>
          <a:endParaRPr lang="en-US"/>
        </a:p>
      </dgm:t>
    </dgm:pt>
    <dgm:pt modelId="{8182AD7E-B2B2-4E62-B560-30DB641FA9B2}" type="sibTrans" cxnId="{12F028A3-FBE7-4784-AE62-629DE9771A14}">
      <dgm:prSet/>
      <dgm:spPr/>
      <dgm:t>
        <a:bodyPr/>
        <a:lstStyle/>
        <a:p>
          <a:endParaRPr lang="en-US"/>
        </a:p>
      </dgm:t>
    </dgm:pt>
    <dgm:pt modelId="{1F0F8999-471B-4BE2-BB58-73F05C8EB67A}">
      <dgm:prSet/>
      <dgm:spPr/>
      <dgm:t>
        <a:bodyPr/>
        <a:lstStyle/>
        <a:p>
          <a:r>
            <a:rPr lang="en-US" dirty="0" smtClean="0"/>
            <a:t>Launch faculty onboarding</a:t>
          </a:r>
        </a:p>
      </dgm:t>
    </dgm:pt>
    <dgm:pt modelId="{3F7E8270-ABC2-4786-AA56-D560EFA8324B}" type="parTrans" cxnId="{D0C65954-4D63-4E07-9F72-B3BC01E88499}">
      <dgm:prSet/>
      <dgm:spPr/>
      <dgm:t>
        <a:bodyPr/>
        <a:lstStyle/>
        <a:p>
          <a:endParaRPr lang="en-US"/>
        </a:p>
      </dgm:t>
    </dgm:pt>
    <dgm:pt modelId="{F53CD542-86D6-489F-9FC2-94DF4C7FFD8B}" type="sibTrans" cxnId="{D0C65954-4D63-4E07-9F72-B3BC01E88499}">
      <dgm:prSet/>
      <dgm:spPr/>
      <dgm:t>
        <a:bodyPr/>
        <a:lstStyle/>
        <a:p>
          <a:endParaRPr lang="en-US"/>
        </a:p>
      </dgm:t>
    </dgm:pt>
    <dgm:pt modelId="{2B2FF2F5-89A9-4C62-94F8-DFDA7B98ED07}" type="pres">
      <dgm:prSet presAssocID="{7AB38723-8EFA-48E6-9632-EACC62DC5892}" presName="linear" presStyleCnt="0">
        <dgm:presLayoutVars>
          <dgm:animLvl val="lvl"/>
          <dgm:resizeHandles val="exact"/>
        </dgm:presLayoutVars>
      </dgm:prSet>
      <dgm:spPr/>
      <dgm:t>
        <a:bodyPr/>
        <a:lstStyle/>
        <a:p>
          <a:endParaRPr lang="en-US"/>
        </a:p>
      </dgm:t>
    </dgm:pt>
    <dgm:pt modelId="{CDCF1760-1FD0-4C28-88A2-2FCA8E340509}" type="pres">
      <dgm:prSet presAssocID="{0C5AC56F-CAEB-44A5-B744-F2D71F58E711}" presName="parentText" presStyleLbl="node1" presStyleIdx="0" presStyleCnt="6">
        <dgm:presLayoutVars>
          <dgm:chMax val="0"/>
          <dgm:bulletEnabled val="1"/>
        </dgm:presLayoutVars>
      </dgm:prSet>
      <dgm:spPr/>
      <dgm:t>
        <a:bodyPr/>
        <a:lstStyle/>
        <a:p>
          <a:endParaRPr lang="en-US"/>
        </a:p>
      </dgm:t>
    </dgm:pt>
    <dgm:pt modelId="{D020F9DD-76DF-4164-8337-CA3E76E889B4}" type="pres">
      <dgm:prSet presAssocID="{712C1F10-1BBB-4F77-903F-3CF10C24196E}" presName="spacer" presStyleCnt="0"/>
      <dgm:spPr/>
    </dgm:pt>
    <dgm:pt modelId="{B7CAB809-3FAF-4495-852D-827219E2FFC6}" type="pres">
      <dgm:prSet presAssocID="{E6421EA5-7E6E-4ABD-BE9D-1CA55BAE779E}" presName="parentText" presStyleLbl="node1" presStyleIdx="1" presStyleCnt="6">
        <dgm:presLayoutVars>
          <dgm:chMax val="0"/>
          <dgm:bulletEnabled val="1"/>
        </dgm:presLayoutVars>
      </dgm:prSet>
      <dgm:spPr/>
      <dgm:t>
        <a:bodyPr/>
        <a:lstStyle/>
        <a:p>
          <a:endParaRPr lang="en-US"/>
        </a:p>
      </dgm:t>
    </dgm:pt>
    <dgm:pt modelId="{791FA773-AF49-4BB4-8AE1-E1C33C317A81}" type="pres">
      <dgm:prSet presAssocID="{2967ACF1-4B03-4A97-9155-DB29E54F57D1}" presName="spacer" presStyleCnt="0"/>
      <dgm:spPr/>
    </dgm:pt>
    <dgm:pt modelId="{B59626DE-1C6F-44C0-A15E-58B4F05813B6}" type="pres">
      <dgm:prSet presAssocID="{1F0F8999-471B-4BE2-BB58-73F05C8EB67A}" presName="parentText" presStyleLbl="node1" presStyleIdx="2" presStyleCnt="6">
        <dgm:presLayoutVars>
          <dgm:chMax val="0"/>
          <dgm:bulletEnabled val="1"/>
        </dgm:presLayoutVars>
      </dgm:prSet>
      <dgm:spPr/>
      <dgm:t>
        <a:bodyPr/>
        <a:lstStyle/>
        <a:p>
          <a:endParaRPr lang="en-US"/>
        </a:p>
      </dgm:t>
    </dgm:pt>
    <dgm:pt modelId="{F22C287A-4AB9-438F-B3FF-5BCEC295C0EA}" type="pres">
      <dgm:prSet presAssocID="{F53CD542-86D6-489F-9FC2-94DF4C7FFD8B}" presName="spacer" presStyleCnt="0"/>
      <dgm:spPr/>
    </dgm:pt>
    <dgm:pt modelId="{3708B2CF-D57B-43A4-B996-76653A17267F}" type="pres">
      <dgm:prSet presAssocID="{83284103-70DF-4DDE-B0B4-289CF0049A63}" presName="parentText" presStyleLbl="node1" presStyleIdx="3" presStyleCnt="6">
        <dgm:presLayoutVars>
          <dgm:chMax val="0"/>
          <dgm:bulletEnabled val="1"/>
        </dgm:presLayoutVars>
      </dgm:prSet>
      <dgm:spPr/>
      <dgm:t>
        <a:bodyPr/>
        <a:lstStyle/>
        <a:p>
          <a:endParaRPr lang="en-US"/>
        </a:p>
      </dgm:t>
    </dgm:pt>
    <dgm:pt modelId="{C0CED691-B004-4248-B06E-EE6F8C860751}" type="pres">
      <dgm:prSet presAssocID="{BD2F31AE-DF83-4AA3-AFFE-C47AD93B69B0}" presName="spacer" presStyleCnt="0"/>
      <dgm:spPr/>
    </dgm:pt>
    <dgm:pt modelId="{AEA6108F-7CED-471D-8935-5B30FA800060}" type="pres">
      <dgm:prSet presAssocID="{3DB24B79-2066-4765-876A-F5448CB89E3B}" presName="parentText" presStyleLbl="node1" presStyleIdx="4" presStyleCnt="6">
        <dgm:presLayoutVars>
          <dgm:chMax val="0"/>
          <dgm:bulletEnabled val="1"/>
        </dgm:presLayoutVars>
      </dgm:prSet>
      <dgm:spPr/>
      <dgm:t>
        <a:bodyPr/>
        <a:lstStyle/>
        <a:p>
          <a:endParaRPr lang="en-US"/>
        </a:p>
      </dgm:t>
    </dgm:pt>
    <dgm:pt modelId="{19E3B79D-6C78-46AA-A7D2-4AB724794AC1}" type="pres">
      <dgm:prSet presAssocID="{26BB5B03-2ABA-4F09-A967-7C28DDD213FA}" presName="spacer" presStyleCnt="0"/>
      <dgm:spPr/>
    </dgm:pt>
    <dgm:pt modelId="{2755DA16-D027-4E7A-BBDF-A664F2D9A41A}" type="pres">
      <dgm:prSet presAssocID="{9724BEF0-C091-40F4-A189-31543F7A1887}" presName="parentText" presStyleLbl="node1" presStyleIdx="5" presStyleCnt="6">
        <dgm:presLayoutVars>
          <dgm:chMax val="0"/>
          <dgm:bulletEnabled val="1"/>
        </dgm:presLayoutVars>
      </dgm:prSet>
      <dgm:spPr/>
      <dgm:t>
        <a:bodyPr/>
        <a:lstStyle/>
        <a:p>
          <a:endParaRPr lang="en-US"/>
        </a:p>
      </dgm:t>
    </dgm:pt>
  </dgm:ptLst>
  <dgm:cxnLst>
    <dgm:cxn modelId="{A6CC62C4-8C39-4D18-99C6-974FEF6BEFB9}" type="presOf" srcId="{1F0F8999-471B-4BE2-BB58-73F05C8EB67A}" destId="{B59626DE-1C6F-44C0-A15E-58B4F05813B6}" srcOrd="0" destOrd="0" presId="urn:microsoft.com/office/officeart/2005/8/layout/vList2"/>
    <dgm:cxn modelId="{F8AFB817-56C0-48D6-8D8C-D9EC152FD741}" type="presOf" srcId="{E6421EA5-7E6E-4ABD-BE9D-1CA55BAE779E}" destId="{B7CAB809-3FAF-4495-852D-827219E2FFC6}" srcOrd="0" destOrd="0" presId="urn:microsoft.com/office/officeart/2005/8/layout/vList2"/>
    <dgm:cxn modelId="{F5517B82-BC2A-4E02-BCB5-6D692CDBE398}" type="presOf" srcId="{9724BEF0-C091-40F4-A189-31543F7A1887}" destId="{2755DA16-D027-4E7A-BBDF-A664F2D9A41A}" srcOrd="0" destOrd="0" presId="urn:microsoft.com/office/officeart/2005/8/layout/vList2"/>
    <dgm:cxn modelId="{0D387F11-AB5B-455D-9504-B7CF4F01BF59}" srcId="{7AB38723-8EFA-48E6-9632-EACC62DC5892}" destId="{3DB24B79-2066-4765-876A-F5448CB89E3B}" srcOrd="4" destOrd="0" parTransId="{C872CB5A-CDE0-414F-A9A0-23E05567BD78}" sibTransId="{26BB5B03-2ABA-4F09-A967-7C28DDD213FA}"/>
    <dgm:cxn modelId="{E9E3D164-27B4-4EF6-8FC6-2EEC2289E714}" type="presOf" srcId="{3DB24B79-2066-4765-876A-F5448CB89E3B}" destId="{AEA6108F-7CED-471D-8935-5B30FA800060}" srcOrd="0" destOrd="0" presId="urn:microsoft.com/office/officeart/2005/8/layout/vList2"/>
    <dgm:cxn modelId="{F0DCCB2E-1DEC-424F-91C6-65EDB51EF1D3}" srcId="{7AB38723-8EFA-48E6-9632-EACC62DC5892}" destId="{E6421EA5-7E6E-4ABD-BE9D-1CA55BAE779E}" srcOrd="1" destOrd="0" parTransId="{1776A7F9-F5C4-4FA7-9FB1-FF58741426BA}" sibTransId="{2967ACF1-4B03-4A97-9155-DB29E54F57D1}"/>
    <dgm:cxn modelId="{8A12F4A4-C05B-4578-9A84-39D9A90B51E7}" type="presOf" srcId="{0C5AC56F-CAEB-44A5-B744-F2D71F58E711}" destId="{CDCF1760-1FD0-4C28-88A2-2FCA8E340509}" srcOrd="0" destOrd="0" presId="urn:microsoft.com/office/officeart/2005/8/layout/vList2"/>
    <dgm:cxn modelId="{D0C65954-4D63-4E07-9F72-B3BC01E88499}" srcId="{7AB38723-8EFA-48E6-9632-EACC62DC5892}" destId="{1F0F8999-471B-4BE2-BB58-73F05C8EB67A}" srcOrd="2" destOrd="0" parTransId="{3F7E8270-ABC2-4786-AA56-D560EFA8324B}" sibTransId="{F53CD542-86D6-489F-9FC2-94DF4C7FFD8B}"/>
    <dgm:cxn modelId="{00AA1D5C-D0D3-41BE-8E98-1F46CDE7A6E2}" srcId="{7AB38723-8EFA-48E6-9632-EACC62DC5892}" destId="{0C5AC56F-CAEB-44A5-B744-F2D71F58E711}" srcOrd="0" destOrd="0" parTransId="{25CA9462-B43B-44A7-9930-1A40229B4E7D}" sibTransId="{712C1F10-1BBB-4F77-903F-3CF10C24196E}"/>
    <dgm:cxn modelId="{838771F9-6B91-4091-A8AE-D4A47419EB73}" srcId="{7AB38723-8EFA-48E6-9632-EACC62DC5892}" destId="{83284103-70DF-4DDE-B0B4-289CF0049A63}" srcOrd="3" destOrd="0" parTransId="{97C8B5D7-BF3E-4B04-B50C-0AA37AFA135B}" sibTransId="{BD2F31AE-DF83-4AA3-AFFE-C47AD93B69B0}"/>
    <dgm:cxn modelId="{6917DF96-32B6-4039-B493-192E519F0AC9}" type="presOf" srcId="{7AB38723-8EFA-48E6-9632-EACC62DC5892}" destId="{2B2FF2F5-89A9-4C62-94F8-DFDA7B98ED07}" srcOrd="0" destOrd="0" presId="urn:microsoft.com/office/officeart/2005/8/layout/vList2"/>
    <dgm:cxn modelId="{11BFD07C-6CC1-4ED6-9AB1-7E11F79BB6C2}" type="presOf" srcId="{83284103-70DF-4DDE-B0B4-289CF0049A63}" destId="{3708B2CF-D57B-43A4-B996-76653A17267F}" srcOrd="0" destOrd="0" presId="urn:microsoft.com/office/officeart/2005/8/layout/vList2"/>
    <dgm:cxn modelId="{12F028A3-FBE7-4784-AE62-629DE9771A14}" srcId="{7AB38723-8EFA-48E6-9632-EACC62DC5892}" destId="{9724BEF0-C091-40F4-A189-31543F7A1887}" srcOrd="5" destOrd="0" parTransId="{F14E570D-CB6D-4FF2-9D10-2C5257C09EEF}" sibTransId="{8182AD7E-B2B2-4E62-B560-30DB641FA9B2}"/>
    <dgm:cxn modelId="{2A254B23-C5AE-43A2-AAF1-2E360CA7F7C6}" type="presParOf" srcId="{2B2FF2F5-89A9-4C62-94F8-DFDA7B98ED07}" destId="{CDCF1760-1FD0-4C28-88A2-2FCA8E340509}" srcOrd="0" destOrd="0" presId="urn:microsoft.com/office/officeart/2005/8/layout/vList2"/>
    <dgm:cxn modelId="{86F4B8A2-7532-4CAB-8735-4DD7F246D68C}" type="presParOf" srcId="{2B2FF2F5-89A9-4C62-94F8-DFDA7B98ED07}" destId="{D020F9DD-76DF-4164-8337-CA3E76E889B4}" srcOrd="1" destOrd="0" presId="urn:microsoft.com/office/officeart/2005/8/layout/vList2"/>
    <dgm:cxn modelId="{13010136-5179-494D-836C-1EB83D5A5045}" type="presParOf" srcId="{2B2FF2F5-89A9-4C62-94F8-DFDA7B98ED07}" destId="{B7CAB809-3FAF-4495-852D-827219E2FFC6}" srcOrd="2" destOrd="0" presId="urn:microsoft.com/office/officeart/2005/8/layout/vList2"/>
    <dgm:cxn modelId="{6701B599-BD66-4A70-A900-EEEBDBAC95E9}" type="presParOf" srcId="{2B2FF2F5-89A9-4C62-94F8-DFDA7B98ED07}" destId="{791FA773-AF49-4BB4-8AE1-E1C33C317A81}" srcOrd="3" destOrd="0" presId="urn:microsoft.com/office/officeart/2005/8/layout/vList2"/>
    <dgm:cxn modelId="{BCF13951-667A-4D00-A7A5-C4D57C4EEB82}" type="presParOf" srcId="{2B2FF2F5-89A9-4C62-94F8-DFDA7B98ED07}" destId="{B59626DE-1C6F-44C0-A15E-58B4F05813B6}" srcOrd="4" destOrd="0" presId="urn:microsoft.com/office/officeart/2005/8/layout/vList2"/>
    <dgm:cxn modelId="{04697B8B-8828-468C-925E-D25B13E4EEA7}" type="presParOf" srcId="{2B2FF2F5-89A9-4C62-94F8-DFDA7B98ED07}" destId="{F22C287A-4AB9-438F-B3FF-5BCEC295C0EA}" srcOrd="5" destOrd="0" presId="urn:microsoft.com/office/officeart/2005/8/layout/vList2"/>
    <dgm:cxn modelId="{740D27AB-C607-46CE-AC9B-96702535781A}" type="presParOf" srcId="{2B2FF2F5-89A9-4C62-94F8-DFDA7B98ED07}" destId="{3708B2CF-D57B-43A4-B996-76653A17267F}" srcOrd="6" destOrd="0" presId="urn:microsoft.com/office/officeart/2005/8/layout/vList2"/>
    <dgm:cxn modelId="{211FB668-5681-4E1E-8650-8A77F0E2D0D9}" type="presParOf" srcId="{2B2FF2F5-89A9-4C62-94F8-DFDA7B98ED07}" destId="{C0CED691-B004-4248-B06E-EE6F8C860751}" srcOrd="7" destOrd="0" presId="urn:microsoft.com/office/officeart/2005/8/layout/vList2"/>
    <dgm:cxn modelId="{3AF4351B-16FB-4C14-881B-D79421D15A22}" type="presParOf" srcId="{2B2FF2F5-89A9-4C62-94F8-DFDA7B98ED07}" destId="{AEA6108F-7CED-471D-8935-5B30FA800060}" srcOrd="8" destOrd="0" presId="urn:microsoft.com/office/officeart/2005/8/layout/vList2"/>
    <dgm:cxn modelId="{3648307B-0563-4F35-9841-C993F1797DD9}" type="presParOf" srcId="{2B2FF2F5-89A9-4C62-94F8-DFDA7B98ED07}" destId="{19E3B79D-6C78-46AA-A7D2-4AB724794AC1}" srcOrd="9" destOrd="0" presId="urn:microsoft.com/office/officeart/2005/8/layout/vList2"/>
    <dgm:cxn modelId="{DA9018EE-C20A-4965-9D3A-6B113E8D3F36}" type="presParOf" srcId="{2B2FF2F5-89A9-4C62-94F8-DFDA7B98ED07}" destId="{2755DA16-D027-4E7A-BBDF-A664F2D9A41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46441-F583-4E33-9FA8-34ED42B7D09A}">
      <dsp:nvSpPr>
        <dsp:cNvPr id="0" name=""/>
        <dsp:cNvSpPr/>
      </dsp:nvSpPr>
      <dsp:spPr>
        <a:xfrm>
          <a:off x="4736460" y="691845"/>
          <a:ext cx="20835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a:ea typeface="+mn-ea"/>
              <a:cs typeface="+mn-cs"/>
            </a:rPr>
            <a:t>Acting Chief</a:t>
          </a:r>
          <a:r>
            <a:rPr lang="en-US" sz="1300" kern="1200" baseline="0" dirty="0">
              <a:latin typeface="Calibri" panose="020F0502020204030204"/>
              <a:ea typeface="+mn-ea"/>
              <a:cs typeface="+mn-cs"/>
            </a:rPr>
            <a:t> Information Officer</a:t>
          </a:r>
          <a:r>
            <a:rPr lang="en-US" sz="1300" kern="1200" dirty="0">
              <a:latin typeface="Calibri" panose="020F0502020204030204"/>
              <a:ea typeface="+mn-ea"/>
              <a:cs typeface="+mn-cs"/>
            </a:rPr>
            <a:t>, DGSOM</a:t>
          </a:r>
          <a:br>
            <a:rPr lang="en-US" sz="1300" kern="1200" dirty="0">
              <a:latin typeface="Calibri" panose="020F0502020204030204"/>
              <a:ea typeface="+mn-ea"/>
              <a:cs typeface="+mn-cs"/>
            </a:rPr>
          </a:br>
          <a:r>
            <a:rPr lang="en-US" sz="1300" kern="1200" dirty="0">
              <a:latin typeface="Calibri" panose="020F0502020204030204"/>
              <a:ea typeface="+mn-ea"/>
              <a:cs typeface="+mn-cs"/>
            </a:rPr>
            <a:t>Sherly Mosessian Ph.D</a:t>
          </a:r>
          <a:endParaRPr lang="en-US" sz="1300" kern="1200" dirty="0"/>
        </a:p>
      </dsp:txBody>
      <dsp:txXfrm>
        <a:off x="4765823" y="721208"/>
        <a:ext cx="2024776" cy="943808"/>
      </dsp:txXfrm>
    </dsp:sp>
    <dsp:sp modelId="{972F7A13-754A-41BF-A04D-7A32F380B675}">
      <dsp:nvSpPr>
        <dsp:cNvPr id="0" name=""/>
        <dsp:cNvSpPr/>
      </dsp:nvSpPr>
      <dsp:spPr>
        <a:xfrm>
          <a:off x="2710590" y="1694380"/>
          <a:ext cx="3067621" cy="401013"/>
        </a:xfrm>
        <a:custGeom>
          <a:avLst/>
          <a:gdLst/>
          <a:ahLst/>
          <a:cxnLst/>
          <a:rect l="0" t="0" r="0" b="0"/>
          <a:pathLst>
            <a:path>
              <a:moveTo>
                <a:pt x="3067621" y="0"/>
              </a:moveTo>
              <a:lnTo>
                <a:pt x="3067621" y="200506"/>
              </a:lnTo>
              <a:lnTo>
                <a:pt x="0" y="200506"/>
              </a:lnTo>
              <a:lnTo>
                <a:pt x="0" y="4010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E8AB1-706B-4E24-87B0-9A4AEE92FC65}">
      <dsp:nvSpPr>
        <dsp:cNvPr id="0" name=""/>
        <dsp:cNvSpPr/>
      </dsp:nvSpPr>
      <dsp:spPr>
        <a:xfrm>
          <a:off x="1958689" y="2095394"/>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a:ea typeface="+mn-ea"/>
              <a:cs typeface="+mn-cs"/>
            </a:rPr>
            <a:t>Sr. Director, IT Service Delivery</a:t>
          </a:r>
          <a:br>
            <a:rPr lang="en-US" sz="1300" kern="1200" dirty="0">
              <a:latin typeface="Calibri" panose="020F0502020204030204"/>
              <a:ea typeface="+mn-ea"/>
              <a:cs typeface="+mn-cs"/>
            </a:rPr>
          </a:br>
          <a:r>
            <a:rPr lang="en-US" sz="1300" kern="1200" dirty="0">
              <a:latin typeface="Calibri" panose="020F0502020204030204"/>
              <a:ea typeface="+mn-ea"/>
              <a:cs typeface="+mn-cs"/>
            </a:rPr>
            <a:t>Arun Budhwani</a:t>
          </a:r>
        </a:p>
      </dsp:txBody>
      <dsp:txXfrm>
        <a:off x="1988052" y="2124757"/>
        <a:ext cx="1445076" cy="943808"/>
      </dsp:txXfrm>
    </dsp:sp>
    <dsp:sp modelId="{423A90AD-F019-49C9-A195-BF8F3C8E853A}">
      <dsp:nvSpPr>
        <dsp:cNvPr id="0" name=""/>
        <dsp:cNvSpPr/>
      </dsp:nvSpPr>
      <dsp:spPr>
        <a:xfrm>
          <a:off x="755647" y="3097928"/>
          <a:ext cx="1954942" cy="401013"/>
        </a:xfrm>
        <a:custGeom>
          <a:avLst/>
          <a:gdLst/>
          <a:ahLst/>
          <a:cxnLst/>
          <a:rect l="0" t="0" r="0" b="0"/>
          <a:pathLst>
            <a:path>
              <a:moveTo>
                <a:pt x="1954942" y="0"/>
              </a:moveTo>
              <a:lnTo>
                <a:pt x="1954942" y="200506"/>
              </a:lnTo>
              <a:lnTo>
                <a:pt x="0" y="200506"/>
              </a:lnTo>
              <a:lnTo>
                <a:pt x="0" y="4010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4D7BF-5C1D-471E-8D93-06CC85656EC6}">
      <dsp:nvSpPr>
        <dsp:cNvPr id="0" name=""/>
        <dsp:cNvSpPr/>
      </dsp:nvSpPr>
      <dsp:spPr>
        <a:xfrm>
          <a:off x="3746" y="3498942"/>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a:ea typeface="+mn-ea"/>
              <a:cs typeface="+mn-cs"/>
            </a:rPr>
            <a:t>Director, IT </a:t>
          </a:r>
          <a:r>
            <a:rPr lang="en-US" sz="1300" kern="1200">
              <a:latin typeface="Calibri" panose="020F0502020204030204"/>
              <a:ea typeface="+mn-ea"/>
              <a:cs typeface="+mn-cs"/>
            </a:rPr>
            <a:t>Infrastructure </a:t>
          </a:r>
        </a:p>
        <a:p>
          <a:pPr lvl="0" algn="ctr" defTabSz="577850">
            <a:lnSpc>
              <a:spcPct val="90000"/>
            </a:lnSpc>
            <a:spcBef>
              <a:spcPct val="0"/>
            </a:spcBef>
            <a:spcAft>
              <a:spcPct val="35000"/>
            </a:spcAft>
          </a:pPr>
          <a:r>
            <a:rPr lang="en-US" sz="1300" kern="1200">
              <a:latin typeface="Calibri" panose="020F0502020204030204"/>
              <a:ea typeface="+mn-ea"/>
              <a:cs typeface="+mn-cs"/>
            </a:rPr>
            <a:t>Mike </a:t>
          </a:r>
          <a:r>
            <a:rPr lang="en-US" sz="1300" kern="1200" dirty="0">
              <a:latin typeface="Calibri" panose="020F0502020204030204"/>
              <a:ea typeface="+mn-ea"/>
              <a:cs typeface="+mn-cs"/>
            </a:rPr>
            <a:t>Shane</a:t>
          </a:r>
        </a:p>
      </dsp:txBody>
      <dsp:txXfrm>
        <a:off x="33109" y="3528305"/>
        <a:ext cx="1445076" cy="943808"/>
      </dsp:txXfrm>
    </dsp:sp>
    <dsp:sp modelId="{6BC823F7-99CF-43D9-8415-2AB9BBBF26C8}">
      <dsp:nvSpPr>
        <dsp:cNvPr id="0" name=""/>
        <dsp:cNvSpPr/>
      </dsp:nvSpPr>
      <dsp:spPr>
        <a:xfrm>
          <a:off x="2664870" y="3097928"/>
          <a:ext cx="91440" cy="401013"/>
        </a:xfrm>
        <a:custGeom>
          <a:avLst/>
          <a:gdLst/>
          <a:ahLst/>
          <a:cxnLst/>
          <a:rect l="0" t="0" r="0" b="0"/>
          <a:pathLst>
            <a:path>
              <a:moveTo>
                <a:pt x="45720" y="0"/>
              </a:moveTo>
              <a:lnTo>
                <a:pt x="45720" y="4010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45EC2-1F24-4CD0-92E5-9F6B49F61EB7}">
      <dsp:nvSpPr>
        <dsp:cNvPr id="0" name=""/>
        <dsp:cNvSpPr/>
      </dsp:nvSpPr>
      <dsp:spPr>
        <a:xfrm>
          <a:off x="1958689" y="3498942"/>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100000"/>
            </a:lnSpc>
            <a:spcBef>
              <a:spcPct val="0"/>
            </a:spcBef>
            <a:spcAft>
              <a:spcPts val="0"/>
            </a:spcAft>
          </a:pPr>
          <a:r>
            <a:rPr lang="en-US" sz="1300" kern="1200" dirty="0">
              <a:latin typeface="Calibri" panose="020F0502020204030204"/>
              <a:ea typeface="+mn-ea"/>
              <a:cs typeface="+mn-cs"/>
            </a:rPr>
            <a:t>Director, </a:t>
          </a:r>
        </a:p>
        <a:p>
          <a:pPr lvl="0" algn="ctr" defTabSz="577850">
            <a:lnSpc>
              <a:spcPct val="90000"/>
            </a:lnSpc>
            <a:spcBef>
              <a:spcPct val="0"/>
            </a:spcBef>
            <a:spcAft>
              <a:spcPct val="35000"/>
            </a:spcAft>
          </a:pPr>
          <a:r>
            <a:rPr lang="en-US" sz="1300" kern="1200" dirty="0">
              <a:latin typeface="Calibri" panose="020F0502020204030204"/>
              <a:ea typeface="+mn-ea"/>
              <a:cs typeface="+mn-cs"/>
            </a:rPr>
            <a:t>Client Services </a:t>
          </a:r>
          <a:endParaRPr lang="en-US" sz="1300" kern="1200" dirty="0" smtClean="0">
            <a:latin typeface="Calibri" panose="020F0502020204030204"/>
            <a:ea typeface="+mn-ea"/>
            <a:cs typeface="+mn-cs"/>
          </a:endParaRPr>
        </a:p>
        <a:p>
          <a:pPr lvl="0" algn="ctr" defTabSz="577850">
            <a:lnSpc>
              <a:spcPct val="90000"/>
            </a:lnSpc>
            <a:spcBef>
              <a:spcPct val="0"/>
            </a:spcBef>
            <a:spcAft>
              <a:spcPct val="35000"/>
            </a:spcAft>
          </a:pPr>
          <a:r>
            <a:rPr lang="en-US" sz="1300" kern="1200" dirty="0" smtClean="0">
              <a:latin typeface="Calibri" panose="020F0502020204030204"/>
              <a:ea typeface="+mn-ea"/>
              <a:cs typeface="+mn-cs"/>
            </a:rPr>
            <a:t>Scott </a:t>
          </a:r>
          <a:r>
            <a:rPr lang="en-US" sz="1300" kern="1200" dirty="0">
              <a:latin typeface="Calibri" panose="020F0502020204030204"/>
              <a:ea typeface="+mn-ea"/>
              <a:cs typeface="+mn-cs"/>
            </a:rPr>
            <a:t>Painter</a:t>
          </a:r>
        </a:p>
      </dsp:txBody>
      <dsp:txXfrm>
        <a:off x="1988052" y="3528305"/>
        <a:ext cx="1445076" cy="943808"/>
      </dsp:txXfrm>
    </dsp:sp>
    <dsp:sp modelId="{FF9BC2FF-1B1F-41A1-952F-BA8BDEFD5A61}">
      <dsp:nvSpPr>
        <dsp:cNvPr id="0" name=""/>
        <dsp:cNvSpPr/>
      </dsp:nvSpPr>
      <dsp:spPr>
        <a:xfrm>
          <a:off x="2710590" y="3097928"/>
          <a:ext cx="1954942" cy="401013"/>
        </a:xfrm>
        <a:custGeom>
          <a:avLst/>
          <a:gdLst/>
          <a:ahLst/>
          <a:cxnLst/>
          <a:rect l="0" t="0" r="0" b="0"/>
          <a:pathLst>
            <a:path>
              <a:moveTo>
                <a:pt x="0" y="0"/>
              </a:moveTo>
              <a:lnTo>
                <a:pt x="0" y="200506"/>
              </a:lnTo>
              <a:lnTo>
                <a:pt x="1954942" y="200506"/>
              </a:lnTo>
              <a:lnTo>
                <a:pt x="1954942" y="4010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D7B46A-1AFB-40EB-9490-994970C52A71}">
      <dsp:nvSpPr>
        <dsp:cNvPr id="0" name=""/>
        <dsp:cNvSpPr/>
      </dsp:nvSpPr>
      <dsp:spPr>
        <a:xfrm>
          <a:off x="3913632" y="3498942"/>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100000"/>
            </a:lnSpc>
            <a:spcBef>
              <a:spcPct val="0"/>
            </a:spcBef>
            <a:spcAft>
              <a:spcPts val="0"/>
            </a:spcAft>
          </a:pPr>
          <a:r>
            <a:rPr lang="en-US" sz="1300" kern="1200">
              <a:latin typeface="Calibri" panose="020F0502020204030204" pitchFamily="34" charset="0"/>
              <a:cs typeface="Calibri" panose="020F0502020204030204" pitchFamily="34" charset="0"/>
            </a:rPr>
            <a:t>Director, Network and Communications</a:t>
          </a:r>
        </a:p>
        <a:p>
          <a:pPr lvl="0" algn="ctr" defTabSz="577850">
            <a:lnSpc>
              <a:spcPct val="100000"/>
            </a:lnSpc>
            <a:spcBef>
              <a:spcPct val="0"/>
            </a:spcBef>
            <a:spcAft>
              <a:spcPts val="0"/>
            </a:spcAft>
          </a:pPr>
          <a:r>
            <a:rPr lang="en-US" sz="1300" kern="1200">
              <a:latin typeface="Calibri" panose="020F0502020204030204" pitchFamily="34" charset="0"/>
              <a:cs typeface="Calibri" panose="020F0502020204030204" pitchFamily="34" charset="0"/>
            </a:rPr>
            <a:t>Adrian Finemel</a:t>
          </a:r>
          <a:endParaRPr lang="en-US" sz="1300" kern="1200" dirty="0">
            <a:latin typeface="Calibri" panose="020F0502020204030204"/>
            <a:ea typeface="+mn-ea"/>
            <a:cs typeface="+mn-cs"/>
          </a:endParaRPr>
        </a:p>
      </dsp:txBody>
      <dsp:txXfrm>
        <a:off x="3942995" y="3528305"/>
        <a:ext cx="1445076" cy="943808"/>
      </dsp:txXfrm>
    </dsp:sp>
    <dsp:sp modelId="{C7483B92-E43A-4016-8E9C-FD5A92C58522}">
      <dsp:nvSpPr>
        <dsp:cNvPr id="0" name=""/>
        <dsp:cNvSpPr/>
      </dsp:nvSpPr>
      <dsp:spPr>
        <a:xfrm>
          <a:off x="4800740" y="1694380"/>
          <a:ext cx="977471" cy="401013"/>
        </a:xfrm>
        <a:custGeom>
          <a:avLst/>
          <a:gdLst/>
          <a:ahLst/>
          <a:cxnLst/>
          <a:rect l="0" t="0" r="0" b="0"/>
          <a:pathLst>
            <a:path>
              <a:moveTo>
                <a:pt x="977471" y="0"/>
              </a:moveTo>
              <a:lnTo>
                <a:pt x="977471" y="200506"/>
              </a:lnTo>
              <a:lnTo>
                <a:pt x="0" y="200506"/>
              </a:lnTo>
              <a:lnTo>
                <a:pt x="0" y="4010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317E5B-2210-455B-966A-A76AC77D9097}">
      <dsp:nvSpPr>
        <dsp:cNvPr id="0" name=""/>
        <dsp:cNvSpPr/>
      </dsp:nvSpPr>
      <dsp:spPr>
        <a:xfrm>
          <a:off x="3913632" y="2095394"/>
          <a:ext cx="1774215"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a:ea typeface="+mn-ea"/>
              <a:cs typeface="+mn-cs"/>
            </a:rPr>
            <a:t>CAO &amp; Director of </a:t>
          </a:r>
          <a:r>
            <a:rPr lang="en-US" sz="1300" b="0" kern="1200" dirty="0">
              <a:solidFill>
                <a:schemeClr val="tx1"/>
              </a:solidFill>
              <a:latin typeface="Calibri" panose="020F0502020204030204"/>
              <a:ea typeface="+mn-ea"/>
              <a:cs typeface="+mn-cs"/>
            </a:rPr>
            <a:t>Research Enablement</a:t>
          </a:r>
          <a:br>
            <a:rPr lang="en-US" sz="1300" b="0" kern="1200" dirty="0">
              <a:solidFill>
                <a:schemeClr val="tx1"/>
              </a:solidFill>
              <a:latin typeface="Calibri" panose="020F0502020204030204"/>
              <a:ea typeface="+mn-ea"/>
              <a:cs typeface="+mn-cs"/>
            </a:rPr>
          </a:br>
          <a:r>
            <a:rPr lang="en-US" sz="1300" kern="1200" dirty="0">
              <a:latin typeface="Calibri" panose="020F0502020204030204"/>
              <a:ea typeface="+mn-ea"/>
              <a:cs typeface="+mn-cs"/>
            </a:rPr>
            <a:t>Sherly Mosessian </a:t>
          </a:r>
          <a:r>
            <a:rPr lang="en-US" sz="1300" kern="1200" dirty="0" err="1">
              <a:latin typeface="Calibri" panose="020F0502020204030204"/>
              <a:ea typeface="+mn-ea"/>
              <a:cs typeface="+mn-cs"/>
            </a:rPr>
            <a:t>Ph.D</a:t>
          </a:r>
          <a:endParaRPr lang="en-US" sz="1300" kern="1200" dirty="0">
            <a:latin typeface="Calibri" panose="020F0502020204030204"/>
            <a:ea typeface="+mn-ea"/>
            <a:cs typeface="+mn-cs"/>
          </a:endParaRPr>
        </a:p>
      </dsp:txBody>
      <dsp:txXfrm>
        <a:off x="3942995" y="2124757"/>
        <a:ext cx="1715489" cy="943808"/>
      </dsp:txXfrm>
    </dsp:sp>
    <dsp:sp modelId="{52227972-84E5-469C-8055-CC36EE61A6E9}">
      <dsp:nvSpPr>
        <dsp:cNvPr id="0" name=""/>
        <dsp:cNvSpPr/>
      </dsp:nvSpPr>
      <dsp:spPr>
        <a:xfrm>
          <a:off x="5778211" y="1694380"/>
          <a:ext cx="1112678" cy="401013"/>
        </a:xfrm>
        <a:custGeom>
          <a:avLst/>
          <a:gdLst/>
          <a:ahLst/>
          <a:cxnLst/>
          <a:rect l="0" t="0" r="0" b="0"/>
          <a:pathLst>
            <a:path>
              <a:moveTo>
                <a:pt x="0" y="0"/>
              </a:moveTo>
              <a:lnTo>
                <a:pt x="0" y="200506"/>
              </a:lnTo>
              <a:lnTo>
                <a:pt x="1112678" y="200506"/>
              </a:lnTo>
              <a:lnTo>
                <a:pt x="1112678" y="4010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20B4CF-26CF-4E06-BDDE-6F81AAC451EE}">
      <dsp:nvSpPr>
        <dsp:cNvPr id="0" name=""/>
        <dsp:cNvSpPr/>
      </dsp:nvSpPr>
      <dsp:spPr>
        <a:xfrm>
          <a:off x="6138989" y="2095394"/>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a:ea typeface="+mn-ea"/>
              <a:cs typeface="+mn-cs"/>
            </a:rPr>
            <a:t>Chief IT Security Officer</a:t>
          </a:r>
          <a:br>
            <a:rPr lang="en-US" sz="1300" kern="1200" dirty="0">
              <a:latin typeface="Calibri" panose="020F0502020204030204"/>
              <a:ea typeface="+mn-ea"/>
              <a:cs typeface="+mn-cs"/>
            </a:rPr>
          </a:br>
          <a:r>
            <a:rPr lang="en-US" sz="1300" kern="1200" dirty="0">
              <a:latin typeface="Calibri" panose="020F0502020204030204"/>
              <a:ea typeface="+mn-ea"/>
              <a:cs typeface="+mn-cs"/>
            </a:rPr>
            <a:t>Edgar</a:t>
          </a:r>
          <a:r>
            <a:rPr lang="en-US" sz="1300" kern="1200" baseline="0" dirty="0">
              <a:latin typeface="Calibri" panose="020F0502020204030204"/>
              <a:ea typeface="+mn-ea"/>
              <a:cs typeface="+mn-cs"/>
            </a:rPr>
            <a:t> Tijerino</a:t>
          </a:r>
          <a:endParaRPr lang="en-US" sz="1300" kern="1200" dirty="0">
            <a:latin typeface="Calibri" panose="020F0502020204030204"/>
            <a:ea typeface="+mn-ea"/>
            <a:cs typeface="+mn-cs"/>
          </a:endParaRPr>
        </a:p>
      </dsp:txBody>
      <dsp:txXfrm>
        <a:off x="6168352" y="2124757"/>
        <a:ext cx="1445076" cy="943808"/>
      </dsp:txXfrm>
    </dsp:sp>
    <dsp:sp modelId="{65B5AA8C-6229-417B-85CA-B5136E018E5A}">
      <dsp:nvSpPr>
        <dsp:cNvPr id="0" name=""/>
        <dsp:cNvSpPr/>
      </dsp:nvSpPr>
      <dsp:spPr>
        <a:xfrm>
          <a:off x="5778211" y="1694380"/>
          <a:ext cx="3067621" cy="401013"/>
        </a:xfrm>
        <a:custGeom>
          <a:avLst/>
          <a:gdLst/>
          <a:ahLst/>
          <a:cxnLst/>
          <a:rect l="0" t="0" r="0" b="0"/>
          <a:pathLst>
            <a:path>
              <a:moveTo>
                <a:pt x="0" y="0"/>
              </a:moveTo>
              <a:lnTo>
                <a:pt x="0" y="200506"/>
              </a:lnTo>
              <a:lnTo>
                <a:pt x="3067621" y="200506"/>
              </a:lnTo>
              <a:lnTo>
                <a:pt x="3067621" y="4010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F3AD63-5BE9-4077-92EC-26EFA39C3A29}">
      <dsp:nvSpPr>
        <dsp:cNvPr id="0" name=""/>
        <dsp:cNvSpPr/>
      </dsp:nvSpPr>
      <dsp:spPr>
        <a:xfrm>
          <a:off x="8093932" y="2095394"/>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pitchFamily="34" charset="0"/>
              <a:cs typeface="Calibri" panose="020F0502020204030204" pitchFamily="34" charset="0"/>
            </a:rPr>
            <a:t>Sr. Director of Enterprise Applications</a:t>
          </a:r>
          <a:r>
            <a:rPr lang="en-US" sz="1300" kern="1200" dirty="0">
              <a:latin typeface="Calibri" panose="020F0502020204030204" pitchFamily="34" charset="0"/>
              <a:ea typeface="+mn-ea"/>
              <a:cs typeface="Calibri" panose="020F0502020204030204" pitchFamily="34" charset="0"/>
            </a:rPr>
            <a:t/>
          </a:r>
          <a:br>
            <a:rPr lang="en-US" sz="1300" kern="1200" dirty="0">
              <a:latin typeface="Calibri" panose="020F0502020204030204" pitchFamily="34" charset="0"/>
              <a:ea typeface="+mn-ea"/>
              <a:cs typeface="Calibri" panose="020F0502020204030204" pitchFamily="34" charset="0"/>
            </a:rPr>
          </a:br>
          <a:r>
            <a:rPr lang="en-US" sz="1300" kern="1200" dirty="0">
              <a:latin typeface="Calibri" panose="020F0502020204030204" pitchFamily="34" charset="0"/>
              <a:ea typeface="+mn-ea"/>
              <a:cs typeface="Calibri" panose="020F0502020204030204" pitchFamily="34" charset="0"/>
            </a:rPr>
            <a:t>William Holloway</a:t>
          </a:r>
        </a:p>
      </dsp:txBody>
      <dsp:txXfrm>
        <a:off x="8123295" y="2124757"/>
        <a:ext cx="1445076" cy="943808"/>
      </dsp:txXfrm>
    </dsp:sp>
    <dsp:sp modelId="{54162DB1-85D9-4ED4-97CC-3DB1C443C7B2}">
      <dsp:nvSpPr>
        <dsp:cNvPr id="0" name=""/>
        <dsp:cNvSpPr/>
      </dsp:nvSpPr>
      <dsp:spPr>
        <a:xfrm>
          <a:off x="6890890" y="3097928"/>
          <a:ext cx="1954942" cy="401013"/>
        </a:xfrm>
        <a:custGeom>
          <a:avLst/>
          <a:gdLst/>
          <a:ahLst/>
          <a:cxnLst/>
          <a:rect l="0" t="0" r="0" b="0"/>
          <a:pathLst>
            <a:path>
              <a:moveTo>
                <a:pt x="1954942" y="0"/>
              </a:moveTo>
              <a:lnTo>
                <a:pt x="1954942" y="200506"/>
              </a:lnTo>
              <a:lnTo>
                <a:pt x="0" y="200506"/>
              </a:lnTo>
              <a:lnTo>
                <a:pt x="0" y="4010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CFFB01-345E-48A7-A4BE-499C29193AF7}">
      <dsp:nvSpPr>
        <dsp:cNvPr id="0" name=""/>
        <dsp:cNvSpPr/>
      </dsp:nvSpPr>
      <dsp:spPr>
        <a:xfrm>
          <a:off x="6138989" y="3498942"/>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a:ea typeface="+mn-ea"/>
              <a:cs typeface="+mn-cs"/>
            </a:rPr>
            <a:t>Director, Software Development</a:t>
          </a:r>
          <a:br>
            <a:rPr lang="en-US" sz="1300" kern="1200" dirty="0">
              <a:latin typeface="Calibri" panose="020F0502020204030204"/>
              <a:ea typeface="+mn-ea"/>
              <a:cs typeface="+mn-cs"/>
            </a:rPr>
          </a:br>
          <a:r>
            <a:rPr lang="en-US" sz="1300" kern="1200" dirty="0">
              <a:latin typeface="Calibri" panose="020F0502020204030204"/>
              <a:ea typeface="+mn-ea"/>
              <a:cs typeface="+mn-cs"/>
            </a:rPr>
            <a:t>Buddy Dennis Ph.D</a:t>
          </a:r>
        </a:p>
      </dsp:txBody>
      <dsp:txXfrm>
        <a:off x="6168352" y="3528305"/>
        <a:ext cx="1445076" cy="943808"/>
      </dsp:txXfrm>
    </dsp:sp>
    <dsp:sp modelId="{ACB67305-1B91-443D-96F0-A40D73A2C425}">
      <dsp:nvSpPr>
        <dsp:cNvPr id="0" name=""/>
        <dsp:cNvSpPr/>
      </dsp:nvSpPr>
      <dsp:spPr>
        <a:xfrm>
          <a:off x="8800113" y="3097928"/>
          <a:ext cx="91440" cy="401013"/>
        </a:xfrm>
        <a:custGeom>
          <a:avLst/>
          <a:gdLst/>
          <a:ahLst/>
          <a:cxnLst/>
          <a:rect l="0" t="0" r="0" b="0"/>
          <a:pathLst>
            <a:path>
              <a:moveTo>
                <a:pt x="45720" y="0"/>
              </a:moveTo>
              <a:lnTo>
                <a:pt x="45720" y="4010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069A5C-A5D1-4CD7-BBB6-E006C3A0E762}">
      <dsp:nvSpPr>
        <dsp:cNvPr id="0" name=""/>
        <dsp:cNvSpPr/>
      </dsp:nvSpPr>
      <dsp:spPr>
        <a:xfrm>
          <a:off x="8093932" y="3498942"/>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latin typeface="Calibri" panose="020F0502020204030204" pitchFamily="34" charset="0"/>
              <a:cs typeface="Calibri" panose="020F0502020204030204" pitchFamily="34" charset="0"/>
            </a:rPr>
            <a:t>Education Technology</a:t>
          </a:r>
        </a:p>
      </dsp:txBody>
      <dsp:txXfrm>
        <a:off x="8123295" y="3528305"/>
        <a:ext cx="1445076" cy="943808"/>
      </dsp:txXfrm>
    </dsp:sp>
    <dsp:sp modelId="{ECC50895-4107-4696-8B35-C0A48D3ECFC6}">
      <dsp:nvSpPr>
        <dsp:cNvPr id="0" name=""/>
        <dsp:cNvSpPr/>
      </dsp:nvSpPr>
      <dsp:spPr>
        <a:xfrm>
          <a:off x="8845833" y="3097928"/>
          <a:ext cx="1954942" cy="401013"/>
        </a:xfrm>
        <a:custGeom>
          <a:avLst/>
          <a:gdLst/>
          <a:ahLst/>
          <a:cxnLst/>
          <a:rect l="0" t="0" r="0" b="0"/>
          <a:pathLst>
            <a:path>
              <a:moveTo>
                <a:pt x="0" y="0"/>
              </a:moveTo>
              <a:lnTo>
                <a:pt x="0" y="200506"/>
              </a:lnTo>
              <a:lnTo>
                <a:pt x="1954942" y="200506"/>
              </a:lnTo>
              <a:lnTo>
                <a:pt x="1954942" y="4010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5CCBF1-3CA9-4AB1-A2F4-02CDE86E76B0}">
      <dsp:nvSpPr>
        <dsp:cNvPr id="0" name=""/>
        <dsp:cNvSpPr/>
      </dsp:nvSpPr>
      <dsp:spPr>
        <a:xfrm>
          <a:off x="10048875" y="3498942"/>
          <a:ext cx="1503802" cy="100253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err="1">
              <a:latin typeface="Calibri" panose="020F0502020204030204" pitchFamily="34" charset="0"/>
              <a:cs typeface="Calibri" panose="020F0502020204030204" pitchFamily="34" charset="0"/>
            </a:rPr>
            <a:t>AudioVisual</a:t>
          </a:r>
          <a:endParaRPr lang="en-US" sz="1300" kern="1200" dirty="0">
            <a:latin typeface="Calibri" panose="020F0502020204030204" pitchFamily="34" charset="0"/>
            <a:cs typeface="Calibri" panose="020F0502020204030204" pitchFamily="34" charset="0"/>
          </a:endParaRPr>
        </a:p>
      </dsp:txBody>
      <dsp:txXfrm>
        <a:off x="10078238" y="3528305"/>
        <a:ext cx="1445076" cy="943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C90BF-53FC-4AFD-8667-C6E4190F03CD}">
      <dsp:nvSpPr>
        <dsp:cNvPr id="0" name=""/>
        <dsp:cNvSpPr/>
      </dsp:nvSpPr>
      <dsp:spPr>
        <a:xfrm rot="5400000">
          <a:off x="431018" y="2513818"/>
          <a:ext cx="1288350" cy="2143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7D5FB3-6AA3-45F3-BB48-A2341C55ED9E}">
      <dsp:nvSpPr>
        <dsp:cNvPr id="0" name=""/>
        <dsp:cNvSpPr/>
      </dsp:nvSpPr>
      <dsp:spPr>
        <a:xfrm>
          <a:off x="215960" y="3154348"/>
          <a:ext cx="1935421" cy="169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UCLA Health Cybersecurity Breach</a:t>
          </a:r>
          <a:endParaRPr lang="en-US" sz="2000" kern="1200" dirty="0"/>
        </a:p>
      </dsp:txBody>
      <dsp:txXfrm>
        <a:off x="215960" y="3154348"/>
        <a:ext cx="1935421" cy="1696510"/>
      </dsp:txXfrm>
    </dsp:sp>
    <dsp:sp modelId="{ECF14E71-215B-444C-A1C0-1EC857514936}">
      <dsp:nvSpPr>
        <dsp:cNvPr id="0" name=""/>
        <dsp:cNvSpPr/>
      </dsp:nvSpPr>
      <dsp:spPr>
        <a:xfrm>
          <a:off x="1786208" y="2355990"/>
          <a:ext cx="365173" cy="36517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6B40E-18DA-4C9E-B102-D816A41A703C}">
      <dsp:nvSpPr>
        <dsp:cNvPr id="0" name=""/>
        <dsp:cNvSpPr/>
      </dsp:nvSpPr>
      <dsp:spPr>
        <a:xfrm rot="5400000">
          <a:off x="2800352" y="1927523"/>
          <a:ext cx="1288350" cy="2143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B784A-E5AE-4CF0-92AF-E0D863CEF2C7}">
      <dsp:nvSpPr>
        <dsp:cNvPr id="0" name=""/>
        <dsp:cNvSpPr/>
      </dsp:nvSpPr>
      <dsp:spPr>
        <a:xfrm>
          <a:off x="2585294" y="2568053"/>
          <a:ext cx="1935421" cy="169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Launch of DGIT</a:t>
          </a:r>
          <a:endParaRPr lang="en-US" sz="2000" kern="1200" dirty="0"/>
        </a:p>
      </dsp:txBody>
      <dsp:txXfrm>
        <a:off x="2585294" y="2568053"/>
        <a:ext cx="1935421" cy="1696510"/>
      </dsp:txXfrm>
    </dsp:sp>
    <dsp:sp modelId="{A40A59C8-275F-45DB-90AA-8153C1584AB6}">
      <dsp:nvSpPr>
        <dsp:cNvPr id="0" name=""/>
        <dsp:cNvSpPr/>
      </dsp:nvSpPr>
      <dsp:spPr>
        <a:xfrm>
          <a:off x="4155542" y="1769696"/>
          <a:ext cx="365173" cy="36517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3CD94-FCE6-41CD-BF82-BDE83859AB6D}">
      <dsp:nvSpPr>
        <dsp:cNvPr id="0" name=""/>
        <dsp:cNvSpPr/>
      </dsp:nvSpPr>
      <dsp:spPr>
        <a:xfrm rot="5400000">
          <a:off x="5169686" y="1341229"/>
          <a:ext cx="1288350" cy="2143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2D87D-E993-42AF-96AF-DB7144E46E6D}">
      <dsp:nvSpPr>
        <dsp:cNvPr id="0" name=""/>
        <dsp:cNvSpPr/>
      </dsp:nvSpPr>
      <dsp:spPr>
        <a:xfrm>
          <a:off x="4954628" y="1981759"/>
          <a:ext cx="1935421" cy="169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Enhanced security through integration of IT across DGSOM</a:t>
          </a:r>
          <a:endParaRPr lang="en-US" sz="2000" kern="1200" dirty="0"/>
        </a:p>
      </dsp:txBody>
      <dsp:txXfrm>
        <a:off x="4954628" y="1981759"/>
        <a:ext cx="1935421" cy="1696510"/>
      </dsp:txXfrm>
    </dsp:sp>
    <dsp:sp modelId="{5CFA0DF9-99B2-43AA-B677-1E4325FD5739}">
      <dsp:nvSpPr>
        <dsp:cNvPr id="0" name=""/>
        <dsp:cNvSpPr/>
      </dsp:nvSpPr>
      <dsp:spPr>
        <a:xfrm>
          <a:off x="6524876" y="1183401"/>
          <a:ext cx="365173" cy="36517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D4947-E632-4134-B323-D6EDC9994AFF}">
      <dsp:nvSpPr>
        <dsp:cNvPr id="0" name=""/>
        <dsp:cNvSpPr/>
      </dsp:nvSpPr>
      <dsp:spPr>
        <a:xfrm rot="5400000">
          <a:off x="7539020" y="754935"/>
          <a:ext cx="1288350" cy="2143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58F277-A773-4335-B1A1-D48FBCA08385}">
      <dsp:nvSpPr>
        <dsp:cNvPr id="0" name=""/>
        <dsp:cNvSpPr/>
      </dsp:nvSpPr>
      <dsp:spPr>
        <a:xfrm>
          <a:off x="7323962" y="1395465"/>
          <a:ext cx="1935421" cy="169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Initiate IT merger across Health Sciences Schools (Nursing, Dentistry and Public health</a:t>
          </a:r>
          <a:endParaRPr lang="en-US" sz="2000" kern="1200" dirty="0"/>
        </a:p>
      </dsp:txBody>
      <dsp:txXfrm>
        <a:off x="7323962" y="1395465"/>
        <a:ext cx="1935421" cy="1696510"/>
      </dsp:txXfrm>
    </dsp:sp>
    <dsp:sp modelId="{7D2F1CEE-B562-4AC6-8C77-572970435014}">
      <dsp:nvSpPr>
        <dsp:cNvPr id="0" name=""/>
        <dsp:cNvSpPr/>
      </dsp:nvSpPr>
      <dsp:spPr>
        <a:xfrm>
          <a:off x="8894210" y="597107"/>
          <a:ext cx="365173" cy="36517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E2195B-6D5D-4A74-889B-0A3EED2E1F2E}">
      <dsp:nvSpPr>
        <dsp:cNvPr id="0" name=""/>
        <dsp:cNvSpPr/>
      </dsp:nvSpPr>
      <dsp:spPr>
        <a:xfrm rot="5400000">
          <a:off x="9908354" y="168641"/>
          <a:ext cx="1288350" cy="2143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9D6DB-3D06-4F2B-A687-7EA153DF51F2}">
      <dsp:nvSpPr>
        <dsp:cNvPr id="0" name=""/>
        <dsp:cNvSpPr/>
      </dsp:nvSpPr>
      <dsp:spPr>
        <a:xfrm>
          <a:off x="9693296" y="809171"/>
          <a:ext cx="1935421" cy="169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Launch of Research Enablement Initiative</a:t>
          </a:r>
          <a:endParaRPr lang="en-US" sz="2000" kern="1200" dirty="0"/>
        </a:p>
      </dsp:txBody>
      <dsp:txXfrm>
        <a:off x="9693296" y="809171"/>
        <a:ext cx="1935421" cy="1696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3C580-CFC3-41DB-AD22-C615972FF7AE}">
      <dsp:nvSpPr>
        <dsp:cNvPr id="0" name=""/>
        <dsp:cNvSpPr/>
      </dsp:nvSpPr>
      <dsp:spPr>
        <a:xfrm>
          <a:off x="1765420" y="2969727"/>
          <a:ext cx="3902606" cy="483844"/>
        </a:xfrm>
        <a:custGeom>
          <a:avLst/>
          <a:gdLst/>
          <a:ahLst/>
          <a:cxnLst/>
          <a:rect l="0" t="0" r="0" b="0"/>
          <a:pathLst>
            <a:path>
              <a:moveTo>
                <a:pt x="3902606" y="0"/>
              </a:moveTo>
              <a:lnTo>
                <a:pt x="3902606" y="241922"/>
              </a:lnTo>
              <a:lnTo>
                <a:pt x="0" y="241922"/>
              </a:lnTo>
              <a:lnTo>
                <a:pt x="0" y="483844"/>
              </a:lnTo>
            </a:path>
          </a:pathLst>
        </a:custGeom>
        <a:noFill/>
        <a:ln w="12700" cap="flat" cmpd="sng" algn="ctr">
          <a:solidFill>
            <a:schemeClr val="accent3">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F9B1B32-8E1F-424D-A536-412C898E8039}">
      <dsp:nvSpPr>
        <dsp:cNvPr id="0" name=""/>
        <dsp:cNvSpPr/>
      </dsp:nvSpPr>
      <dsp:spPr>
        <a:xfrm>
          <a:off x="5531102" y="2969727"/>
          <a:ext cx="91440" cy="483844"/>
        </a:xfrm>
        <a:custGeom>
          <a:avLst/>
          <a:gdLst/>
          <a:ahLst/>
          <a:cxnLst/>
          <a:rect l="0" t="0" r="0" b="0"/>
          <a:pathLst>
            <a:path>
              <a:moveTo>
                <a:pt x="136924" y="0"/>
              </a:moveTo>
              <a:lnTo>
                <a:pt x="136924" y="241922"/>
              </a:lnTo>
              <a:lnTo>
                <a:pt x="45720" y="241922"/>
              </a:lnTo>
              <a:lnTo>
                <a:pt x="45720" y="483844"/>
              </a:lnTo>
            </a:path>
          </a:pathLst>
        </a:custGeom>
        <a:noFill/>
        <a:ln w="12700" cap="flat" cmpd="sng" algn="ctr">
          <a:solidFill>
            <a:schemeClr val="accent3">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013DFDE-3C3B-4B8D-B84B-24EDEADF0D54}">
      <dsp:nvSpPr>
        <dsp:cNvPr id="0" name=""/>
        <dsp:cNvSpPr/>
      </dsp:nvSpPr>
      <dsp:spPr>
        <a:xfrm>
          <a:off x="5668027" y="2969727"/>
          <a:ext cx="3811401" cy="483844"/>
        </a:xfrm>
        <a:custGeom>
          <a:avLst/>
          <a:gdLst/>
          <a:ahLst/>
          <a:cxnLst/>
          <a:rect l="0" t="0" r="0" b="0"/>
          <a:pathLst>
            <a:path>
              <a:moveTo>
                <a:pt x="0" y="0"/>
              </a:moveTo>
              <a:lnTo>
                <a:pt x="0" y="241922"/>
              </a:lnTo>
              <a:lnTo>
                <a:pt x="3811401" y="241922"/>
              </a:lnTo>
              <a:lnTo>
                <a:pt x="3811401" y="483844"/>
              </a:lnTo>
            </a:path>
          </a:pathLst>
        </a:custGeom>
        <a:noFill/>
        <a:ln w="12700" cap="flat" cmpd="sng" algn="ctr">
          <a:solidFill>
            <a:schemeClr val="accent3">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A7E04DD-7AA9-416D-859F-180667D05C3B}">
      <dsp:nvSpPr>
        <dsp:cNvPr id="0" name=""/>
        <dsp:cNvSpPr/>
      </dsp:nvSpPr>
      <dsp:spPr>
        <a:xfrm>
          <a:off x="5622307" y="1333873"/>
          <a:ext cx="91440" cy="483844"/>
        </a:xfrm>
        <a:custGeom>
          <a:avLst/>
          <a:gdLst/>
          <a:ahLst/>
          <a:cxnLst/>
          <a:rect l="0" t="0" r="0" b="0"/>
          <a:pathLst>
            <a:path>
              <a:moveTo>
                <a:pt x="45720" y="0"/>
              </a:moveTo>
              <a:lnTo>
                <a:pt x="45720" y="483844"/>
              </a:lnTo>
            </a:path>
          </a:pathLst>
        </a:custGeom>
        <a:noFill/>
        <a:ln w="12700" cap="flat" cmpd="sng" algn="ctr">
          <a:solidFill>
            <a:schemeClr val="accent3">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D6E732A-110D-42CC-8B45-7AA6CEBD0DA9}">
      <dsp:nvSpPr>
        <dsp:cNvPr id="0" name=""/>
        <dsp:cNvSpPr/>
      </dsp:nvSpPr>
      <dsp:spPr>
        <a:xfrm>
          <a:off x="4516017" y="181863"/>
          <a:ext cx="2304019" cy="1152009"/>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IT Steering Committee</a:t>
          </a:r>
        </a:p>
        <a:p>
          <a:pPr lvl="0" algn="ctr" defTabSz="622300">
            <a:lnSpc>
              <a:spcPct val="90000"/>
            </a:lnSpc>
            <a:spcBef>
              <a:spcPct val="0"/>
            </a:spcBef>
            <a:spcAft>
              <a:spcPct val="35000"/>
            </a:spcAft>
          </a:pPr>
          <a:r>
            <a:rPr lang="en-US" sz="1400" kern="1200" dirty="0"/>
            <a:t>Chair- Dr. Steinberg </a:t>
          </a:r>
        </a:p>
      </dsp:txBody>
      <dsp:txXfrm>
        <a:off x="4516017" y="181863"/>
        <a:ext cx="2304019" cy="1152009"/>
      </dsp:txXfrm>
    </dsp:sp>
    <dsp:sp modelId="{B4D94B94-8C3E-42A8-839F-0337E8C22683}">
      <dsp:nvSpPr>
        <dsp:cNvPr id="0" name=""/>
        <dsp:cNvSpPr/>
      </dsp:nvSpPr>
      <dsp:spPr>
        <a:xfrm>
          <a:off x="3981139" y="1817718"/>
          <a:ext cx="3373776" cy="1152009"/>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Health Sciences  Schools IT Prioritization Committee</a:t>
          </a:r>
        </a:p>
        <a:p>
          <a:pPr lvl="0" algn="ctr" defTabSz="622300">
            <a:lnSpc>
              <a:spcPct val="90000"/>
            </a:lnSpc>
            <a:spcBef>
              <a:spcPct val="0"/>
            </a:spcBef>
            <a:spcAft>
              <a:spcPct val="35000"/>
            </a:spcAft>
          </a:pPr>
          <a:r>
            <a:rPr lang="en-US" sz="1400" kern="1200" dirty="0"/>
            <a:t>Chair- </a:t>
          </a:r>
          <a:r>
            <a:rPr lang="en-US" sz="1400" kern="1200" dirty="0" smtClean="0"/>
            <a:t>Dean </a:t>
          </a:r>
          <a:r>
            <a:rPr lang="en-US" sz="1400" kern="1200" dirty="0"/>
            <a:t>Kelsey Martin</a:t>
          </a:r>
        </a:p>
      </dsp:txBody>
      <dsp:txXfrm>
        <a:off x="3981139" y="1817718"/>
        <a:ext cx="3373776" cy="1152009"/>
      </dsp:txXfrm>
    </dsp:sp>
    <dsp:sp modelId="{4D8FF6CE-64C3-4A5C-8F40-D431A3675155}">
      <dsp:nvSpPr>
        <dsp:cNvPr id="0" name=""/>
        <dsp:cNvSpPr/>
      </dsp:nvSpPr>
      <dsp:spPr>
        <a:xfrm>
          <a:off x="7625050" y="3453572"/>
          <a:ext cx="3708757" cy="1152009"/>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chilly"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Research Enablement Advisory Group   </a:t>
          </a:r>
          <a:endParaRPr lang="en-US" sz="1400" kern="1200" dirty="0" smtClean="0"/>
        </a:p>
        <a:p>
          <a:pPr lvl="0" algn="ctr" defTabSz="622300">
            <a:lnSpc>
              <a:spcPct val="90000"/>
            </a:lnSpc>
            <a:spcBef>
              <a:spcPct val="0"/>
            </a:spcBef>
            <a:spcAft>
              <a:spcPct val="35000"/>
            </a:spcAft>
          </a:pPr>
          <a:r>
            <a:rPr lang="en-US" sz="1400" kern="1200" dirty="0" smtClean="0"/>
            <a:t>Chair- </a:t>
          </a:r>
          <a:r>
            <a:rPr lang="en-US" sz="1400" kern="1200" dirty="0"/>
            <a:t>Dr. </a:t>
          </a:r>
          <a:r>
            <a:rPr lang="en-US" sz="1400" kern="1200" dirty="0" smtClean="0"/>
            <a:t>Smale, Vice Dean of Research</a:t>
          </a:r>
          <a:endParaRPr lang="en-US" sz="1400" kern="1200" dirty="0"/>
        </a:p>
      </dsp:txBody>
      <dsp:txXfrm>
        <a:off x="7625050" y="3453572"/>
        <a:ext cx="3708757" cy="1152009"/>
      </dsp:txXfrm>
    </dsp:sp>
    <dsp:sp modelId="{71C4D75E-B269-4055-8B8C-B788E562EA18}">
      <dsp:nvSpPr>
        <dsp:cNvPr id="0" name=""/>
        <dsp:cNvSpPr/>
      </dsp:nvSpPr>
      <dsp:spPr>
        <a:xfrm>
          <a:off x="4012439" y="3453572"/>
          <a:ext cx="3128766" cy="1152009"/>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Education Technology Advisory Group</a:t>
          </a:r>
        </a:p>
        <a:p>
          <a:pPr lvl="0" algn="ctr" defTabSz="622300">
            <a:lnSpc>
              <a:spcPct val="90000"/>
            </a:lnSpc>
            <a:spcBef>
              <a:spcPct val="0"/>
            </a:spcBef>
            <a:spcAft>
              <a:spcPct val="35000"/>
            </a:spcAft>
          </a:pPr>
          <a:r>
            <a:rPr lang="en-US" sz="1400" kern="1200" dirty="0"/>
            <a:t>Chair- Dr. Braddock</a:t>
          </a:r>
        </a:p>
      </dsp:txBody>
      <dsp:txXfrm>
        <a:off x="4012439" y="3453572"/>
        <a:ext cx="3128766" cy="1152009"/>
      </dsp:txXfrm>
    </dsp:sp>
    <dsp:sp modelId="{99F4FDC3-B5D6-4DD3-9D40-DDB3C3239B8C}">
      <dsp:nvSpPr>
        <dsp:cNvPr id="0" name=""/>
        <dsp:cNvSpPr/>
      </dsp:nvSpPr>
      <dsp:spPr>
        <a:xfrm>
          <a:off x="2246" y="3453572"/>
          <a:ext cx="3526348" cy="1152009"/>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Service Delivery Advisory Group</a:t>
          </a:r>
        </a:p>
        <a:p>
          <a:pPr lvl="0" algn="ctr" defTabSz="622300">
            <a:lnSpc>
              <a:spcPct val="90000"/>
            </a:lnSpc>
            <a:spcBef>
              <a:spcPct val="0"/>
            </a:spcBef>
            <a:spcAft>
              <a:spcPct val="35000"/>
            </a:spcAft>
          </a:pPr>
          <a:r>
            <a:rPr lang="en-US" sz="1400" kern="1200" dirty="0"/>
            <a:t>Chair- Dr. Aparna </a:t>
          </a:r>
          <a:r>
            <a:rPr lang="en-US" sz="1400" kern="1200" dirty="0" err="1"/>
            <a:t>Sridbar</a:t>
          </a:r>
          <a:endParaRPr lang="en-US" sz="1400" kern="1200" dirty="0"/>
        </a:p>
      </dsp:txBody>
      <dsp:txXfrm>
        <a:off x="2246" y="3453572"/>
        <a:ext cx="3526348" cy="11520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F1760-1FD0-4C28-88A2-2FCA8E340509}">
      <dsp:nvSpPr>
        <dsp:cNvPr id="0" name=""/>
        <dsp:cNvSpPr/>
      </dsp:nvSpPr>
      <dsp:spPr>
        <a:xfrm>
          <a:off x="0" y="106930"/>
          <a:ext cx="7644015" cy="77220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Transparent review of IT research funding and major project prioritization</a:t>
          </a:r>
          <a:endParaRPr lang="en-US" sz="2000" kern="1200" dirty="0"/>
        </a:p>
      </dsp:txBody>
      <dsp:txXfrm>
        <a:off x="37696" y="144626"/>
        <a:ext cx="7568623" cy="696808"/>
      </dsp:txXfrm>
    </dsp:sp>
    <dsp:sp modelId="{B7CAB809-3FAF-4495-852D-827219E2FFC6}">
      <dsp:nvSpPr>
        <dsp:cNvPr id="0" name=""/>
        <dsp:cNvSpPr/>
      </dsp:nvSpPr>
      <dsp:spPr>
        <a:xfrm>
          <a:off x="0" y="936730"/>
          <a:ext cx="7644015" cy="77220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Establish a one stop shop website for researchers </a:t>
          </a:r>
        </a:p>
      </dsp:txBody>
      <dsp:txXfrm>
        <a:off x="37696" y="974426"/>
        <a:ext cx="7568623" cy="696808"/>
      </dsp:txXfrm>
    </dsp:sp>
    <dsp:sp modelId="{B59626DE-1C6F-44C0-A15E-58B4F05813B6}">
      <dsp:nvSpPr>
        <dsp:cNvPr id="0" name=""/>
        <dsp:cNvSpPr/>
      </dsp:nvSpPr>
      <dsp:spPr>
        <a:xfrm>
          <a:off x="0" y="1766530"/>
          <a:ext cx="7644015" cy="77220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Launch faculty onboarding</a:t>
          </a:r>
        </a:p>
      </dsp:txBody>
      <dsp:txXfrm>
        <a:off x="37696" y="1804226"/>
        <a:ext cx="7568623" cy="696808"/>
      </dsp:txXfrm>
    </dsp:sp>
    <dsp:sp modelId="{3708B2CF-D57B-43A4-B996-76653A17267F}">
      <dsp:nvSpPr>
        <dsp:cNvPr id="0" name=""/>
        <dsp:cNvSpPr/>
      </dsp:nvSpPr>
      <dsp:spPr>
        <a:xfrm>
          <a:off x="0" y="2596330"/>
          <a:ext cx="7644015" cy="77220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Establish an IT resource document for Grants </a:t>
          </a:r>
          <a:endParaRPr lang="en-US" sz="2000" kern="1200" dirty="0"/>
        </a:p>
      </dsp:txBody>
      <dsp:txXfrm>
        <a:off x="37696" y="2634026"/>
        <a:ext cx="7568623" cy="696808"/>
      </dsp:txXfrm>
    </dsp:sp>
    <dsp:sp modelId="{AEA6108F-7CED-471D-8935-5B30FA800060}">
      <dsp:nvSpPr>
        <dsp:cNvPr id="0" name=""/>
        <dsp:cNvSpPr/>
      </dsp:nvSpPr>
      <dsp:spPr>
        <a:xfrm>
          <a:off x="0" y="3426130"/>
          <a:ext cx="7644015" cy="77220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Establish Service Level Agreements and user cases for compute/storage offerings</a:t>
          </a:r>
          <a:endParaRPr lang="en-US" sz="2000" kern="1200" dirty="0"/>
        </a:p>
      </dsp:txBody>
      <dsp:txXfrm>
        <a:off x="37696" y="3463826"/>
        <a:ext cx="7568623" cy="696808"/>
      </dsp:txXfrm>
    </dsp:sp>
    <dsp:sp modelId="{2755DA16-D027-4E7A-BBDF-A664F2D9A41A}">
      <dsp:nvSpPr>
        <dsp:cNvPr id="0" name=""/>
        <dsp:cNvSpPr/>
      </dsp:nvSpPr>
      <dsp:spPr>
        <a:xfrm>
          <a:off x="0" y="4255930"/>
          <a:ext cx="7644015" cy="77220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Optimize training for major tools- Specifically Box </a:t>
          </a:r>
        </a:p>
      </dsp:txBody>
      <dsp:txXfrm>
        <a:off x="37696" y="4293626"/>
        <a:ext cx="7568623" cy="6968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81984CC-58BC-4403-A6DB-DE77F5622F1B}" type="datetimeFigureOut">
              <a:rPr lang="en-US" smtClean="0"/>
              <a:t>7/12/2019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F57622B-2B93-4FF7-A5EB-4EB78616E552}" type="slidenum">
              <a:rPr lang="en-US" smtClean="0"/>
              <a:t>‹#›</a:t>
            </a:fld>
            <a:endParaRPr lang="en-US"/>
          </a:p>
        </p:txBody>
      </p:sp>
    </p:spTree>
    <p:extLst>
      <p:ext uri="{BB962C8B-B14F-4D97-AF65-F5344CB8AC3E}">
        <p14:creationId xmlns:p14="http://schemas.microsoft.com/office/powerpoint/2010/main" val="48010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7622B-2B93-4FF7-A5EB-4EB78616E552}" type="slidenum">
              <a:rPr lang="en-US" smtClean="0"/>
              <a:t>7</a:t>
            </a:fld>
            <a:endParaRPr lang="en-US"/>
          </a:p>
        </p:txBody>
      </p:sp>
    </p:spTree>
    <p:extLst>
      <p:ext uri="{BB962C8B-B14F-4D97-AF65-F5344CB8AC3E}">
        <p14:creationId xmlns:p14="http://schemas.microsoft.com/office/powerpoint/2010/main" val="3145722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703263"/>
            <a:ext cx="6261100" cy="35226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962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1932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297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049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536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5F87E-32ED-48EC-83A8-6AE6C1967498}" type="slidenum">
              <a:rPr lang="en-US" smtClean="0"/>
              <a:t>29</a:t>
            </a:fld>
            <a:endParaRPr lang="en-US"/>
          </a:p>
        </p:txBody>
      </p:sp>
    </p:spTree>
    <p:extLst>
      <p:ext uri="{BB962C8B-B14F-4D97-AF65-F5344CB8AC3E}">
        <p14:creationId xmlns:p14="http://schemas.microsoft.com/office/powerpoint/2010/main" val="2690652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518183" y="6327850"/>
            <a:ext cx="1344070" cy="441511"/>
          </a:xfrm>
          <a:prstGeom prst="rect">
            <a:avLst/>
          </a:prstGeom>
        </p:spPr>
      </p:pic>
      <p:sp>
        <p:nvSpPr>
          <p:cNvPr id="10" name="Title 1"/>
          <p:cNvSpPr>
            <a:spLocks noGrp="1"/>
          </p:cNvSpPr>
          <p:nvPr>
            <p:ph type="title"/>
          </p:nvPr>
        </p:nvSpPr>
        <p:spPr>
          <a:xfrm>
            <a:off x="518183" y="1709738"/>
            <a:ext cx="11278401" cy="2852737"/>
          </a:xfrm>
        </p:spPr>
        <p:txBody>
          <a:bodyPr anchor="b"/>
          <a:lstStyle>
            <a:lvl1pPr>
              <a:defRPr sz="6000">
                <a:solidFill>
                  <a:schemeClr val="bg1"/>
                </a:solidFill>
              </a:defRPr>
            </a:lvl1pPr>
          </a:lstStyle>
          <a:p>
            <a:r>
              <a:rPr lang="en-US" smtClean="0"/>
              <a:t>Click to edit Master title style</a:t>
            </a:r>
            <a:endParaRPr lang="en-US" dirty="0"/>
          </a:p>
        </p:txBody>
      </p:sp>
      <p:sp>
        <p:nvSpPr>
          <p:cNvPr id="11"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8910" y="6435174"/>
            <a:ext cx="1457674" cy="246888"/>
          </a:xfrm>
          <a:prstGeom prst="rect">
            <a:avLst/>
          </a:prstGeom>
        </p:spPr>
      </p:pic>
      <p:pic>
        <p:nvPicPr>
          <p:cNvPr id="9"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4">
            <a:alphaModFix/>
          </a:blip>
          <a:srcRect/>
          <a:stretch/>
        </p:blipFill>
        <p:spPr>
          <a:xfrm>
            <a:off x="5396753" y="6209952"/>
            <a:ext cx="811352" cy="648047"/>
          </a:xfrm>
          <a:prstGeom prst="rect">
            <a:avLst/>
          </a:prstGeom>
          <a:solidFill>
            <a:schemeClr val="accent1"/>
          </a:solidFill>
          <a:ln>
            <a:noFill/>
          </a:ln>
        </p:spPr>
      </p:pic>
    </p:spTree>
    <p:extLst>
      <p:ext uri="{BB962C8B-B14F-4D97-AF65-F5344CB8AC3E}">
        <p14:creationId xmlns:p14="http://schemas.microsoft.com/office/powerpoint/2010/main" val="21648650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 Opt 2">
    <p:spTree>
      <p:nvGrpSpPr>
        <p:cNvPr id="1" name=""/>
        <p:cNvGrpSpPr/>
        <p:nvPr/>
      </p:nvGrpSpPr>
      <p:grpSpPr>
        <a:xfrm>
          <a:off x="0" y="0"/>
          <a:ext cx="0" cy="0"/>
          <a:chOff x="0" y="0"/>
          <a:chExt cx="0" cy="0"/>
        </a:xfrm>
      </p:grpSpPr>
      <p:sp>
        <p:nvSpPr>
          <p:cNvPr id="7" name="Rectangle 6"/>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545431" y="1958145"/>
            <a:ext cx="7053691" cy="2387600"/>
          </a:xfrm>
        </p:spPr>
        <p:txBody>
          <a:bodyPr anchor="b">
            <a:normAutofit/>
          </a:bodyPr>
          <a:lstStyle>
            <a:lvl1pPr algn="l">
              <a:defRPr sz="4800" b="1" i="0" baseline="0">
                <a:solidFill>
                  <a:srgbClr val="3284BF"/>
                </a:solidFill>
                <a:latin typeface="Arial" charset="0"/>
                <a:ea typeface="Arial" charset="0"/>
                <a:cs typeface="Arial" charset="0"/>
              </a:defRPr>
            </a:lvl1pPr>
          </a:lstStyle>
          <a:p>
            <a:r>
              <a:rPr lang="en-US" dirty="0" smtClean="0"/>
              <a:t>Section Break Option 2</a:t>
            </a:r>
            <a:endParaRPr lang="en-US" dirty="0"/>
          </a:p>
        </p:txBody>
      </p:sp>
      <p:sp>
        <p:nvSpPr>
          <p:cNvPr id="10" name="Subtitle 2"/>
          <p:cNvSpPr>
            <a:spLocks noGrp="1"/>
          </p:cNvSpPr>
          <p:nvPr>
            <p:ph type="subTitle" idx="1" hasCustomPrompt="1"/>
          </p:nvPr>
        </p:nvSpPr>
        <p:spPr>
          <a:xfrm>
            <a:off x="545431" y="4351555"/>
            <a:ext cx="7053691" cy="1655762"/>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a:t>
            </a:r>
            <a:endParaRPr lang="en-US" dirty="0"/>
          </a:p>
        </p:txBody>
      </p:sp>
      <p:sp>
        <p:nvSpPr>
          <p:cNvPr id="11" name="Picture Placeholder 4"/>
          <p:cNvSpPr>
            <a:spLocks noGrp="1"/>
          </p:cNvSpPr>
          <p:nvPr>
            <p:ph type="pic" sz="quarter" idx="11"/>
          </p:nvPr>
        </p:nvSpPr>
        <p:spPr>
          <a:xfrm>
            <a:off x="8074025" y="0"/>
            <a:ext cx="4117975" cy="6858000"/>
          </a:xfrm>
        </p:spPr>
        <p:txBody>
          <a:bodyPr anchor="ctr"/>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val="35611215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 Opt 3">
    <p:spTree>
      <p:nvGrpSpPr>
        <p:cNvPr id="1" name=""/>
        <p:cNvGrpSpPr/>
        <p:nvPr/>
      </p:nvGrpSpPr>
      <p:grpSpPr>
        <a:xfrm>
          <a:off x="0" y="0"/>
          <a:ext cx="0" cy="0"/>
          <a:chOff x="0" y="0"/>
          <a:chExt cx="0" cy="0"/>
        </a:xfrm>
      </p:grpSpPr>
      <p:sp>
        <p:nvSpPr>
          <p:cNvPr id="5" name="Rectangle 4"/>
          <p:cNvSpPr/>
          <p:nvPr/>
        </p:nvSpPr>
        <p:spPr>
          <a:xfrm>
            <a:off x="4074695" y="-36893"/>
            <a:ext cx="8117305" cy="689489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Title 1"/>
          <p:cNvSpPr>
            <a:spLocks noGrp="1"/>
          </p:cNvSpPr>
          <p:nvPr>
            <p:ph type="ctrTitle" hasCustomPrompt="1"/>
          </p:nvPr>
        </p:nvSpPr>
        <p:spPr>
          <a:xfrm>
            <a:off x="4620126" y="1996292"/>
            <a:ext cx="7053691" cy="2387600"/>
          </a:xfrm>
        </p:spPr>
        <p:txBody>
          <a:bodyPr anchor="b">
            <a:normAutofit/>
          </a:bodyPr>
          <a:lstStyle>
            <a:lvl1pPr algn="l">
              <a:defRPr sz="4800" b="1" i="0" baseline="0">
                <a:solidFill>
                  <a:schemeClr val="bg1"/>
                </a:solidFill>
                <a:latin typeface="Arial" charset="0"/>
                <a:ea typeface="Arial" charset="0"/>
                <a:cs typeface="Arial" charset="0"/>
              </a:defRPr>
            </a:lvl1pPr>
          </a:lstStyle>
          <a:p>
            <a:r>
              <a:rPr lang="en-US" dirty="0" smtClean="0"/>
              <a:t>Section Break Option 3</a:t>
            </a:r>
            <a:endParaRPr lang="en-US" dirty="0"/>
          </a:p>
        </p:txBody>
      </p:sp>
      <p:sp>
        <p:nvSpPr>
          <p:cNvPr id="7" name="Subtitle 2"/>
          <p:cNvSpPr>
            <a:spLocks noGrp="1"/>
          </p:cNvSpPr>
          <p:nvPr>
            <p:ph type="subTitle" idx="1" hasCustomPrompt="1"/>
          </p:nvPr>
        </p:nvSpPr>
        <p:spPr>
          <a:xfrm>
            <a:off x="4620126" y="4389702"/>
            <a:ext cx="7053691" cy="1655762"/>
          </a:xfrm>
        </p:spPr>
        <p:txBody>
          <a:bodyPr>
            <a:normAutofit/>
          </a:bodyPr>
          <a:lstStyle>
            <a:lvl1pPr marL="0" indent="0" algn="l">
              <a:buNone/>
              <a:defRPr sz="24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a:t>
            </a:r>
            <a:endParaRPr lang="en-US" dirty="0"/>
          </a:p>
        </p:txBody>
      </p:sp>
      <p:sp>
        <p:nvSpPr>
          <p:cNvPr id="2" name="Rectangle 1"/>
          <p:cNvSpPr/>
          <p:nvPr/>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5"/>
          <p:cNvSpPr>
            <a:spLocks noGrp="1"/>
          </p:cNvSpPr>
          <p:nvPr>
            <p:ph type="pic" sz="quarter" idx="10"/>
          </p:nvPr>
        </p:nvSpPr>
        <p:spPr>
          <a:xfrm>
            <a:off x="-6625" y="0"/>
            <a:ext cx="4075113" cy="6858000"/>
          </a:xfrm>
        </p:spPr>
        <p:txBody>
          <a:bodyPr anchor="ctr"/>
          <a:lstStyle>
            <a:lvl1pPr marL="0" indent="0" algn="ctr">
              <a:buNone/>
              <a:defRPr/>
            </a:lvl1pPr>
          </a:lstStyle>
          <a:p>
            <a:r>
              <a:rPr lang="en-US" smtClean="0"/>
              <a:t>Click icon to add picture</a:t>
            </a:r>
            <a:endParaRPr lang="en-US"/>
          </a:p>
        </p:txBody>
      </p:sp>
      <p:sp>
        <p:nvSpPr>
          <p:cNvPr id="10" name="Rectangle 9"/>
          <p:cNvSpPr/>
          <p:nvPr userDrawn="1"/>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7110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 Opt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475" y="1016152"/>
            <a:ext cx="5480102"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7475" y="1840063"/>
            <a:ext cx="5480102" cy="4353393"/>
          </a:xfrm>
        </p:spPr>
        <p:txBody>
          <a:bodyPr/>
          <a:lstStyle>
            <a:lvl1pPr>
              <a:defRPr b="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016152"/>
            <a:ext cx="5468161"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1840063"/>
            <a:ext cx="5468161" cy="4353393"/>
          </a:xfrm>
        </p:spPr>
        <p:txBody>
          <a:bodyPr/>
          <a:lstStyle>
            <a:lvl1pPr>
              <a:defRPr b="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517473" y="0"/>
            <a:ext cx="11122888" cy="985880"/>
          </a:xfrm>
        </p:spPr>
        <p:txBody>
          <a:bodyPr/>
          <a:lstStyle/>
          <a:p>
            <a:r>
              <a:rPr lang="en-US" smtClean="0"/>
              <a:t>Click to edit Master title style</a:t>
            </a:r>
            <a:endParaRPr lang="en-US" dirty="0"/>
          </a:p>
        </p:txBody>
      </p:sp>
      <p:cxnSp>
        <p:nvCxnSpPr>
          <p:cNvPr id="7" name="Straight Connector 6"/>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441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 Opt 3">
    <p:spTree>
      <p:nvGrpSpPr>
        <p:cNvPr id="1" name=""/>
        <p:cNvGrpSpPr/>
        <p:nvPr/>
      </p:nvGrpSpPr>
      <p:grpSpPr>
        <a:xfrm>
          <a:off x="0" y="0"/>
          <a:ext cx="0" cy="0"/>
          <a:chOff x="0" y="0"/>
          <a:chExt cx="0" cy="0"/>
        </a:xfrm>
      </p:grpSpPr>
      <p:sp>
        <p:nvSpPr>
          <p:cNvPr id="10" name="Title 1"/>
          <p:cNvSpPr>
            <a:spLocks noGrp="1"/>
          </p:cNvSpPr>
          <p:nvPr>
            <p:ph type="title"/>
          </p:nvPr>
        </p:nvSpPr>
        <p:spPr>
          <a:xfrm>
            <a:off x="517473" y="17393"/>
            <a:ext cx="11122888" cy="985880"/>
          </a:xfrm>
        </p:spPr>
        <p:txBody>
          <a:bodyPr/>
          <a:lstStyle/>
          <a:p>
            <a:r>
              <a:rPr lang="en-US" smtClean="0"/>
              <a:t>Click to edit Master title style</a:t>
            </a:r>
            <a:endParaRPr lang="en-US" dirty="0"/>
          </a:p>
        </p:txBody>
      </p:sp>
      <p:sp>
        <p:nvSpPr>
          <p:cNvPr id="22" name="Content Placeholder 3"/>
          <p:cNvSpPr>
            <a:spLocks noGrp="1"/>
          </p:cNvSpPr>
          <p:nvPr>
            <p:ph sz="half" idx="2"/>
          </p:nvPr>
        </p:nvSpPr>
        <p:spPr>
          <a:xfrm>
            <a:off x="2923999" y="1791964"/>
            <a:ext cx="3154812" cy="3938588"/>
          </a:xfrm>
        </p:spPr>
        <p:txBody>
          <a:bodyPr/>
          <a:lstStyle>
            <a:lvl1pPr>
              <a:defRPr>
                <a:noFill/>
              </a:defRPr>
            </a:lvl1pPr>
          </a:lstStyle>
          <a:p>
            <a:pPr lvl="0"/>
            <a:r>
              <a:rPr lang="en-US" smtClean="0"/>
              <a:t>Edit Master text styles</a:t>
            </a:r>
          </a:p>
        </p:txBody>
      </p:sp>
      <p:sp>
        <p:nvSpPr>
          <p:cNvPr id="23" name="Content Placeholder 5"/>
          <p:cNvSpPr>
            <a:spLocks noGrp="1"/>
          </p:cNvSpPr>
          <p:nvPr>
            <p:ph sz="quarter" idx="4"/>
          </p:nvPr>
        </p:nvSpPr>
        <p:spPr>
          <a:xfrm>
            <a:off x="6252179" y="1785871"/>
            <a:ext cx="2963386" cy="3938588"/>
          </a:xfrm>
        </p:spPr>
        <p:txBody>
          <a:bodyPr/>
          <a:lstStyle>
            <a:lvl1pPr>
              <a:defRPr>
                <a:noFill/>
              </a:defRPr>
            </a:lvl1pPr>
          </a:lstStyle>
          <a:p>
            <a:pPr lvl="0"/>
            <a:r>
              <a:rPr lang="en-US" smtClean="0"/>
              <a:t>Edit Master text styles</a:t>
            </a:r>
          </a:p>
        </p:txBody>
      </p:sp>
      <p:sp>
        <p:nvSpPr>
          <p:cNvPr id="24" name="Text Placeholder 12"/>
          <p:cNvSpPr>
            <a:spLocks noGrp="1"/>
          </p:cNvSpPr>
          <p:nvPr>
            <p:ph type="body" sz="quarter" idx="13" hasCustomPrompt="1"/>
          </p:nvPr>
        </p:nvSpPr>
        <p:spPr>
          <a:xfrm>
            <a:off x="518053" y="2061381"/>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25" name="Text Placeholder 14"/>
          <p:cNvSpPr>
            <a:spLocks noGrp="1"/>
          </p:cNvSpPr>
          <p:nvPr>
            <p:ph type="body" sz="quarter" idx="14" hasCustomPrompt="1"/>
          </p:nvPr>
        </p:nvSpPr>
        <p:spPr>
          <a:xfrm>
            <a:off x="517473" y="1812727"/>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26" name="Text Placeholder 12"/>
          <p:cNvSpPr>
            <a:spLocks noGrp="1"/>
          </p:cNvSpPr>
          <p:nvPr>
            <p:ph type="body" sz="quarter" idx="15" hasCustomPrompt="1"/>
          </p:nvPr>
        </p:nvSpPr>
        <p:spPr>
          <a:xfrm>
            <a:off x="518053" y="3136202"/>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27" name="Text Placeholder 14"/>
          <p:cNvSpPr>
            <a:spLocks noGrp="1"/>
          </p:cNvSpPr>
          <p:nvPr>
            <p:ph type="body" sz="quarter" idx="16" hasCustomPrompt="1"/>
          </p:nvPr>
        </p:nvSpPr>
        <p:spPr>
          <a:xfrm>
            <a:off x="517473" y="2887548"/>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28" name="Text Placeholder 12"/>
          <p:cNvSpPr>
            <a:spLocks noGrp="1"/>
          </p:cNvSpPr>
          <p:nvPr>
            <p:ph type="body" sz="quarter" idx="17" hasCustomPrompt="1"/>
          </p:nvPr>
        </p:nvSpPr>
        <p:spPr>
          <a:xfrm>
            <a:off x="518053" y="421102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29" name="Text Placeholder 14"/>
          <p:cNvSpPr>
            <a:spLocks noGrp="1"/>
          </p:cNvSpPr>
          <p:nvPr>
            <p:ph type="body" sz="quarter" idx="18" hasCustomPrompt="1"/>
          </p:nvPr>
        </p:nvSpPr>
        <p:spPr>
          <a:xfrm>
            <a:off x="517473" y="396237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0" name="Text Placeholder 12"/>
          <p:cNvSpPr>
            <a:spLocks noGrp="1"/>
          </p:cNvSpPr>
          <p:nvPr>
            <p:ph type="body" sz="quarter" idx="19" hasCustomPrompt="1"/>
          </p:nvPr>
        </p:nvSpPr>
        <p:spPr>
          <a:xfrm>
            <a:off x="518053" y="528584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1" name="Text Placeholder 14"/>
          <p:cNvSpPr>
            <a:spLocks noGrp="1"/>
          </p:cNvSpPr>
          <p:nvPr>
            <p:ph type="body" sz="quarter" idx="20" hasCustomPrompt="1"/>
          </p:nvPr>
        </p:nvSpPr>
        <p:spPr>
          <a:xfrm>
            <a:off x="517473" y="503719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2" name="Text Placeholder 12"/>
          <p:cNvSpPr>
            <a:spLocks noGrp="1"/>
          </p:cNvSpPr>
          <p:nvPr>
            <p:ph type="body" sz="quarter" idx="21" hasCustomPrompt="1"/>
          </p:nvPr>
        </p:nvSpPr>
        <p:spPr>
          <a:xfrm>
            <a:off x="9398832" y="2034525"/>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3" name="Text Placeholder 14"/>
          <p:cNvSpPr>
            <a:spLocks noGrp="1"/>
          </p:cNvSpPr>
          <p:nvPr>
            <p:ph type="body" sz="quarter" idx="22" hasCustomPrompt="1"/>
          </p:nvPr>
        </p:nvSpPr>
        <p:spPr>
          <a:xfrm>
            <a:off x="9398252" y="1785871"/>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4" name="Text Placeholder 12"/>
          <p:cNvSpPr>
            <a:spLocks noGrp="1"/>
          </p:cNvSpPr>
          <p:nvPr>
            <p:ph type="body" sz="quarter" idx="23" hasCustomPrompt="1"/>
          </p:nvPr>
        </p:nvSpPr>
        <p:spPr>
          <a:xfrm>
            <a:off x="9398832" y="3109346"/>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5" name="Text Placeholder 14"/>
          <p:cNvSpPr>
            <a:spLocks noGrp="1"/>
          </p:cNvSpPr>
          <p:nvPr>
            <p:ph type="body" sz="quarter" idx="24" hasCustomPrompt="1"/>
          </p:nvPr>
        </p:nvSpPr>
        <p:spPr>
          <a:xfrm>
            <a:off x="9398252" y="2860692"/>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6" name="Text Placeholder 12"/>
          <p:cNvSpPr>
            <a:spLocks noGrp="1"/>
          </p:cNvSpPr>
          <p:nvPr>
            <p:ph type="body" sz="quarter" idx="25" hasCustomPrompt="1"/>
          </p:nvPr>
        </p:nvSpPr>
        <p:spPr>
          <a:xfrm>
            <a:off x="9398832" y="418416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7" name="Text Placeholder 14"/>
          <p:cNvSpPr>
            <a:spLocks noGrp="1"/>
          </p:cNvSpPr>
          <p:nvPr>
            <p:ph type="body" sz="quarter" idx="26" hasCustomPrompt="1"/>
          </p:nvPr>
        </p:nvSpPr>
        <p:spPr>
          <a:xfrm>
            <a:off x="9398252" y="393551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8" name="Text Placeholder 12"/>
          <p:cNvSpPr>
            <a:spLocks noGrp="1"/>
          </p:cNvSpPr>
          <p:nvPr>
            <p:ph type="body" sz="quarter" idx="27" hasCustomPrompt="1"/>
          </p:nvPr>
        </p:nvSpPr>
        <p:spPr>
          <a:xfrm>
            <a:off x="9398832" y="525898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9" name="Text Placeholder 14"/>
          <p:cNvSpPr>
            <a:spLocks noGrp="1"/>
          </p:cNvSpPr>
          <p:nvPr>
            <p:ph type="body" sz="quarter" idx="28" hasCustomPrompt="1"/>
          </p:nvPr>
        </p:nvSpPr>
        <p:spPr>
          <a:xfrm>
            <a:off x="9398252" y="501033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40" name="Subtitle 2"/>
          <p:cNvSpPr>
            <a:spLocks noGrp="1"/>
          </p:cNvSpPr>
          <p:nvPr>
            <p:ph type="subTitle" idx="1" hasCustomPrompt="1"/>
          </p:nvPr>
        </p:nvSpPr>
        <p:spPr>
          <a:xfrm>
            <a:off x="509235" y="1024231"/>
            <a:ext cx="11069052" cy="560970"/>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Comparison Subtitle Here</a:t>
            </a:r>
            <a:endParaRPr lang="en-US" dirty="0"/>
          </a:p>
        </p:txBody>
      </p:sp>
      <p:cxnSp>
        <p:nvCxnSpPr>
          <p:cNvPr id="41" name="Straight Connector 40"/>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11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 Three by Three">
    <p:spTree>
      <p:nvGrpSpPr>
        <p:cNvPr id="1" name=""/>
        <p:cNvGrpSpPr/>
        <p:nvPr/>
      </p:nvGrpSpPr>
      <p:grpSpPr>
        <a:xfrm>
          <a:off x="0" y="0"/>
          <a:ext cx="0" cy="0"/>
          <a:chOff x="0" y="0"/>
          <a:chExt cx="0" cy="0"/>
        </a:xfrm>
      </p:grpSpPr>
      <p:sp>
        <p:nvSpPr>
          <p:cNvPr id="4" name="Rectangle 3"/>
          <p:cNvSpPr/>
          <p:nvPr/>
        </p:nvSpPr>
        <p:spPr>
          <a:xfrm>
            <a:off x="-21336" y="-450"/>
            <a:ext cx="4105656" cy="22860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336" y="2284855"/>
            <a:ext cx="4105656" cy="2286000"/>
          </a:xfrm>
          <a:prstGeom prst="rect">
            <a:avLst/>
          </a:prstGeom>
          <a:solidFill>
            <a:srgbClr val="007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36" y="4564504"/>
            <a:ext cx="4105656" cy="2291205"/>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2504" y="0"/>
            <a:ext cx="4105656" cy="2286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2504" y="2284855"/>
            <a:ext cx="4105656" cy="2286000"/>
          </a:xfrm>
          <a:prstGeom prst="rect">
            <a:avLst/>
          </a:prstGeom>
          <a:solidFill>
            <a:srgbClr val="007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32504" y="4564504"/>
            <a:ext cx="4105656" cy="2291205"/>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86344" y="0"/>
            <a:ext cx="4105656" cy="2286000"/>
          </a:xfrm>
          <a:prstGeom prst="rect">
            <a:avLst/>
          </a:prstGeom>
          <a:solidFill>
            <a:srgbClr val="068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86344" y="2284855"/>
            <a:ext cx="4105656" cy="2286000"/>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86344" y="4564504"/>
            <a:ext cx="4105656" cy="2291205"/>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35"/>
          <p:cNvSpPr>
            <a:spLocks noGrp="1"/>
          </p:cNvSpPr>
          <p:nvPr>
            <p:ph type="pic" sz="quarter" idx="10" hasCustomPrompt="1"/>
          </p:nvPr>
        </p:nvSpPr>
        <p:spPr>
          <a:xfrm>
            <a:off x="194001" y="563880"/>
            <a:ext cx="1158939" cy="1158939"/>
          </a:xfrm>
          <a:prstGeom prst="ellipse">
            <a:avLst/>
          </a:prstGeom>
          <a:noFill/>
        </p:spPr>
        <p:txBody>
          <a:bodyPr/>
          <a:lstStyle>
            <a:lvl1pPr algn="ct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PIC</a:t>
            </a:r>
            <a:endParaRPr lang="en-US" dirty="0"/>
          </a:p>
        </p:txBody>
      </p:sp>
      <p:sp>
        <p:nvSpPr>
          <p:cNvPr id="14" name="Picture Placeholder 5"/>
          <p:cNvSpPr>
            <a:spLocks noGrp="1"/>
          </p:cNvSpPr>
          <p:nvPr>
            <p:ph type="pic" sz="quarter" idx="14" hasCustomPrompt="1"/>
          </p:nvPr>
        </p:nvSpPr>
        <p:spPr>
          <a:xfrm>
            <a:off x="4253937" y="56388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5" name="Picture Placeholder 5"/>
          <p:cNvSpPr>
            <a:spLocks noGrp="1"/>
          </p:cNvSpPr>
          <p:nvPr>
            <p:ph type="pic" sz="quarter" idx="17" hasCustomPrompt="1"/>
          </p:nvPr>
        </p:nvSpPr>
        <p:spPr>
          <a:xfrm>
            <a:off x="8313547" y="56388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6" name="Picture Placeholder 5"/>
          <p:cNvSpPr>
            <a:spLocks noGrp="1"/>
          </p:cNvSpPr>
          <p:nvPr>
            <p:ph type="pic" sz="quarter" idx="22" hasCustomPrompt="1"/>
          </p:nvPr>
        </p:nvSpPr>
        <p:spPr>
          <a:xfrm>
            <a:off x="4253937" y="286877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7" name="Picture Placeholder 5"/>
          <p:cNvSpPr>
            <a:spLocks noGrp="1"/>
          </p:cNvSpPr>
          <p:nvPr>
            <p:ph type="pic" sz="quarter" idx="25" hasCustomPrompt="1"/>
          </p:nvPr>
        </p:nvSpPr>
        <p:spPr>
          <a:xfrm>
            <a:off x="8313547" y="286877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8" name="Picture Placeholder 5"/>
          <p:cNvSpPr>
            <a:spLocks noGrp="1"/>
          </p:cNvSpPr>
          <p:nvPr>
            <p:ph type="pic" sz="quarter" idx="27" hasCustomPrompt="1"/>
          </p:nvPr>
        </p:nvSpPr>
        <p:spPr>
          <a:xfrm>
            <a:off x="165842" y="2876709"/>
            <a:ext cx="1158875" cy="1158875"/>
          </a:xfrm>
          <a:prstGeom prst="ellipse">
            <a:avLst/>
          </a:prstGeom>
        </p:spPr>
        <p:txBody>
          <a:bodyPr anchor="ctr"/>
          <a:lstStyle>
            <a:lvl1pPr algn="ctr">
              <a:defRPr>
                <a:noFill/>
              </a:defRPr>
            </a:lvl1pPr>
          </a:lstStyle>
          <a:p>
            <a:r>
              <a:rPr lang="en-US" smtClean="0"/>
              <a:t>PIC</a:t>
            </a:r>
            <a:endParaRPr lang="en-US" dirty="0"/>
          </a:p>
        </p:txBody>
      </p:sp>
      <p:sp>
        <p:nvSpPr>
          <p:cNvPr id="19" name="Picture Placeholder 5"/>
          <p:cNvSpPr>
            <a:spLocks noGrp="1"/>
          </p:cNvSpPr>
          <p:nvPr>
            <p:ph type="pic" sz="quarter" idx="31" hasCustomPrompt="1"/>
          </p:nvPr>
        </p:nvSpPr>
        <p:spPr>
          <a:xfrm>
            <a:off x="4253937" y="5152003"/>
            <a:ext cx="1158875" cy="1158875"/>
          </a:xfrm>
          <a:prstGeom prst="ellipse">
            <a:avLst/>
          </a:prstGeom>
        </p:spPr>
        <p:txBody>
          <a:bodyPr anchor="ctr"/>
          <a:lstStyle>
            <a:lvl1pPr algn="ctr">
              <a:defRPr>
                <a:noFill/>
              </a:defRPr>
            </a:lvl1pPr>
          </a:lstStyle>
          <a:p>
            <a:r>
              <a:rPr lang="en-US" smtClean="0"/>
              <a:t>PIC</a:t>
            </a:r>
            <a:endParaRPr lang="en-US" dirty="0"/>
          </a:p>
        </p:txBody>
      </p:sp>
      <p:sp>
        <p:nvSpPr>
          <p:cNvPr id="20" name="Picture Placeholder 5"/>
          <p:cNvSpPr>
            <a:spLocks noGrp="1"/>
          </p:cNvSpPr>
          <p:nvPr>
            <p:ph type="pic" sz="quarter" idx="34" hasCustomPrompt="1"/>
          </p:nvPr>
        </p:nvSpPr>
        <p:spPr>
          <a:xfrm>
            <a:off x="8313547" y="5152003"/>
            <a:ext cx="1158875" cy="1158875"/>
          </a:xfrm>
          <a:prstGeom prst="ellipse">
            <a:avLst/>
          </a:prstGeom>
        </p:spPr>
        <p:txBody>
          <a:bodyPr anchor="ctr"/>
          <a:lstStyle>
            <a:lvl1pPr algn="ctr">
              <a:defRPr>
                <a:noFill/>
              </a:defRPr>
            </a:lvl1pPr>
          </a:lstStyle>
          <a:p>
            <a:r>
              <a:rPr lang="en-US" smtClean="0"/>
              <a:t>PIC</a:t>
            </a:r>
            <a:endParaRPr lang="en-US" dirty="0"/>
          </a:p>
        </p:txBody>
      </p:sp>
      <p:sp>
        <p:nvSpPr>
          <p:cNvPr id="21" name="Text Placeholder 7"/>
          <p:cNvSpPr>
            <a:spLocks noGrp="1"/>
          </p:cNvSpPr>
          <p:nvPr>
            <p:ph type="body" sz="quarter" idx="35" hasCustomPrompt="1"/>
          </p:nvPr>
        </p:nvSpPr>
        <p:spPr>
          <a:xfrm>
            <a:off x="5577036"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22" name="Picture Placeholder 5"/>
          <p:cNvSpPr>
            <a:spLocks noGrp="1"/>
          </p:cNvSpPr>
          <p:nvPr>
            <p:ph type="pic" sz="quarter" idx="36" hasCustomPrompt="1"/>
          </p:nvPr>
        </p:nvSpPr>
        <p:spPr>
          <a:xfrm>
            <a:off x="165842" y="5159942"/>
            <a:ext cx="1158875" cy="1158875"/>
          </a:xfrm>
          <a:prstGeom prst="ellipse">
            <a:avLst/>
          </a:prstGeom>
        </p:spPr>
        <p:txBody>
          <a:bodyPr anchor="ctr"/>
          <a:lstStyle>
            <a:lvl1pPr algn="ctr">
              <a:defRPr>
                <a:noFill/>
              </a:defRPr>
            </a:lvl1pPr>
          </a:lstStyle>
          <a:p>
            <a:r>
              <a:rPr lang="en-US" smtClean="0"/>
              <a:t>PIC</a:t>
            </a:r>
            <a:endParaRPr lang="en-US" dirty="0"/>
          </a:p>
        </p:txBody>
      </p:sp>
      <p:sp>
        <p:nvSpPr>
          <p:cNvPr id="23" name="Text Placeholder 4"/>
          <p:cNvSpPr>
            <a:spLocks noGrp="1"/>
          </p:cNvSpPr>
          <p:nvPr>
            <p:ph type="body" sz="quarter" idx="38" hasCustomPrompt="1"/>
          </p:nvPr>
        </p:nvSpPr>
        <p:spPr>
          <a:xfrm>
            <a:off x="1546521" y="273253"/>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4" name="Text Placeholder 4"/>
          <p:cNvSpPr>
            <a:spLocks noGrp="1"/>
          </p:cNvSpPr>
          <p:nvPr>
            <p:ph type="body" sz="quarter" idx="47" hasCustomPrompt="1"/>
          </p:nvPr>
        </p:nvSpPr>
        <p:spPr>
          <a:xfrm>
            <a:off x="5577036"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5" name="Text Placeholder 7"/>
          <p:cNvSpPr>
            <a:spLocks noGrp="1"/>
          </p:cNvSpPr>
          <p:nvPr>
            <p:ph type="body" sz="quarter" idx="48" hasCustomPrompt="1"/>
          </p:nvPr>
        </p:nvSpPr>
        <p:spPr>
          <a:xfrm>
            <a:off x="9668183"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26" name="Text Placeholder 4"/>
          <p:cNvSpPr>
            <a:spLocks noGrp="1"/>
          </p:cNvSpPr>
          <p:nvPr>
            <p:ph type="body" sz="quarter" idx="49" hasCustomPrompt="1"/>
          </p:nvPr>
        </p:nvSpPr>
        <p:spPr>
          <a:xfrm>
            <a:off x="9668183"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7" name="Text Placeholder 7"/>
          <p:cNvSpPr>
            <a:spLocks noGrp="1"/>
          </p:cNvSpPr>
          <p:nvPr>
            <p:ph type="body" sz="quarter" idx="50" hasCustomPrompt="1"/>
          </p:nvPr>
        </p:nvSpPr>
        <p:spPr>
          <a:xfrm>
            <a:off x="5577036"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28" name="Text Placeholder 4"/>
          <p:cNvSpPr>
            <a:spLocks noGrp="1"/>
          </p:cNvSpPr>
          <p:nvPr>
            <p:ph type="body" sz="quarter" idx="51" hasCustomPrompt="1"/>
          </p:nvPr>
        </p:nvSpPr>
        <p:spPr>
          <a:xfrm>
            <a:off x="1546521" y="2531758"/>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9" name="Text Placeholder 4"/>
          <p:cNvSpPr>
            <a:spLocks noGrp="1"/>
          </p:cNvSpPr>
          <p:nvPr>
            <p:ph type="body" sz="quarter" idx="52" hasCustomPrompt="1"/>
          </p:nvPr>
        </p:nvSpPr>
        <p:spPr>
          <a:xfrm>
            <a:off x="5577036"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0" name="Text Placeholder 7"/>
          <p:cNvSpPr>
            <a:spLocks noGrp="1"/>
          </p:cNvSpPr>
          <p:nvPr>
            <p:ph type="body" sz="quarter" idx="53" hasCustomPrompt="1"/>
          </p:nvPr>
        </p:nvSpPr>
        <p:spPr>
          <a:xfrm>
            <a:off x="9668183"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1" name="Text Placeholder 4"/>
          <p:cNvSpPr>
            <a:spLocks noGrp="1"/>
          </p:cNvSpPr>
          <p:nvPr>
            <p:ph type="body" sz="quarter" idx="54" hasCustomPrompt="1"/>
          </p:nvPr>
        </p:nvSpPr>
        <p:spPr>
          <a:xfrm>
            <a:off x="9668183"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2" name="Text Placeholder 7"/>
          <p:cNvSpPr>
            <a:spLocks noGrp="1"/>
          </p:cNvSpPr>
          <p:nvPr>
            <p:ph type="body" sz="quarter" idx="55" hasCustomPrompt="1"/>
          </p:nvPr>
        </p:nvSpPr>
        <p:spPr>
          <a:xfrm>
            <a:off x="1546521"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3" name="Text Placeholder 7"/>
          <p:cNvSpPr>
            <a:spLocks noGrp="1"/>
          </p:cNvSpPr>
          <p:nvPr>
            <p:ph type="body" sz="quarter" idx="56" hasCustomPrompt="1"/>
          </p:nvPr>
        </p:nvSpPr>
        <p:spPr>
          <a:xfrm>
            <a:off x="1546521" y="2825120"/>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4" name="Text Placeholder 7"/>
          <p:cNvSpPr>
            <a:spLocks noGrp="1"/>
          </p:cNvSpPr>
          <p:nvPr>
            <p:ph type="body" sz="quarter" idx="57" hasCustomPrompt="1"/>
          </p:nvPr>
        </p:nvSpPr>
        <p:spPr>
          <a:xfrm>
            <a:off x="5577036"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5" name="Text Placeholder 4"/>
          <p:cNvSpPr>
            <a:spLocks noGrp="1"/>
          </p:cNvSpPr>
          <p:nvPr>
            <p:ph type="body" sz="quarter" idx="58" hasCustomPrompt="1"/>
          </p:nvPr>
        </p:nvSpPr>
        <p:spPr>
          <a:xfrm>
            <a:off x="1546521" y="4790370"/>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6" name="Text Placeholder 4"/>
          <p:cNvSpPr>
            <a:spLocks noGrp="1"/>
          </p:cNvSpPr>
          <p:nvPr>
            <p:ph type="body" sz="quarter" idx="59" hasCustomPrompt="1"/>
          </p:nvPr>
        </p:nvSpPr>
        <p:spPr>
          <a:xfrm>
            <a:off x="5577036"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7" name="Text Placeholder 7"/>
          <p:cNvSpPr>
            <a:spLocks noGrp="1"/>
          </p:cNvSpPr>
          <p:nvPr>
            <p:ph type="body" sz="quarter" idx="60" hasCustomPrompt="1"/>
          </p:nvPr>
        </p:nvSpPr>
        <p:spPr>
          <a:xfrm>
            <a:off x="9668183"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8" name="Text Placeholder 4"/>
          <p:cNvSpPr>
            <a:spLocks noGrp="1"/>
          </p:cNvSpPr>
          <p:nvPr>
            <p:ph type="body" sz="quarter" idx="61" hasCustomPrompt="1"/>
          </p:nvPr>
        </p:nvSpPr>
        <p:spPr>
          <a:xfrm>
            <a:off x="9668183"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9" name="Text Placeholder 7"/>
          <p:cNvSpPr>
            <a:spLocks noGrp="1"/>
          </p:cNvSpPr>
          <p:nvPr>
            <p:ph type="body" sz="quarter" idx="62" hasCustomPrompt="1"/>
          </p:nvPr>
        </p:nvSpPr>
        <p:spPr>
          <a:xfrm>
            <a:off x="1546521" y="5083732"/>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Tree>
    <p:extLst>
      <p:ext uri="{BB962C8B-B14F-4D97-AF65-F5344CB8AC3E}">
        <p14:creationId xmlns:p14="http://schemas.microsoft.com/office/powerpoint/2010/main" val="3963213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Vertical">
    <p:spTree>
      <p:nvGrpSpPr>
        <p:cNvPr id="1" name=""/>
        <p:cNvGrpSpPr/>
        <p:nvPr/>
      </p:nvGrpSpPr>
      <p:grpSpPr>
        <a:xfrm>
          <a:off x="0" y="0"/>
          <a:ext cx="0" cy="0"/>
          <a:chOff x="0" y="0"/>
          <a:chExt cx="0" cy="0"/>
        </a:xfrm>
      </p:grpSpPr>
      <p:sp>
        <p:nvSpPr>
          <p:cNvPr id="3" name="Rectangle 2"/>
          <p:cNvSpPr/>
          <p:nvPr/>
        </p:nvSpPr>
        <p:spPr>
          <a:xfrm>
            <a:off x="-13385" y="-1"/>
            <a:ext cx="2432304" cy="6858001"/>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323582" y="0"/>
            <a:ext cx="2432304" cy="6858000"/>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17552" y="0"/>
            <a:ext cx="2488481" cy="6858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06033" y="0"/>
            <a:ext cx="2432304" cy="6858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55886" y="0"/>
            <a:ext cx="2432304" cy="6858000"/>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a:spLocks noGrp="1"/>
          </p:cNvSpPr>
          <p:nvPr>
            <p:ph type="subTitle" idx="1" hasCustomPrompt="1"/>
          </p:nvPr>
        </p:nvSpPr>
        <p:spPr>
          <a:xfrm>
            <a:off x="174950" y="3664835"/>
            <a:ext cx="2034227" cy="1362456"/>
          </a:xfrm>
        </p:spPr>
        <p:txBody>
          <a:bodyPr>
            <a:noAutofit/>
          </a:bodyPr>
          <a:lstStyle>
            <a:lvl1pPr marL="0" indent="0" algn="ctr">
              <a:spcBef>
                <a:spcPts val="0"/>
              </a:spcBef>
              <a:buNone/>
              <a:defRPr sz="1600" b="0" i="0" baseline="0">
                <a:solidFill>
                  <a:schemeClr val="bg1"/>
                </a:solidFill>
                <a:latin typeface="Proxima Nova" charset="0"/>
                <a:ea typeface="Proxima Nova" charset="0"/>
                <a:cs typeface="Proxima Nov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endParaRPr lang="en-US" dirty="0"/>
          </a:p>
        </p:txBody>
      </p:sp>
      <p:sp>
        <p:nvSpPr>
          <p:cNvPr id="9" name="Text Placeholder 5"/>
          <p:cNvSpPr>
            <a:spLocks noGrp="1"/>
          </p:cNvSpPr>
          <p:nvPr>
            <p:ph type="body" sz="quarter" idx="15" hasCustomPrompt="1"/>
          </p:nvPr>
        </p:nvSpPr>
        <p:spPr>
          <a:xfrm>
            <a:off x="2617788"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endParaRPr lang="en-US" dirty="0"/>
          </a:p>
        </p:txBody>
      </p:sp>
      <p:sp>
        <p:nvSpPr>
          <p:cNvPr id="10" name="Text Placeholder 5"/>
          <p:cNvSpPr>
            <a:spLocks noGrp="1"/>
          </p:cNvSpPr>
          <p:nvPr>
            <p:ph type="body" sz="quarter" idx="18" hasCustomPrompt="1"/>
          </p:nvPr>
        </p:nvSpPr>
        <p:spPr>
          <a:xfrm>
            <a:off x="5106238"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endParaRPr lang="en-US" dirty="0"/>
          </a:p>
        </p:txBody>
      </p:sp>
      <p:sp>
        <p:nvSpPr>
          <p:cNvPr id="11" name="Text Placeholder 3"/>
          <p:cNvSpPr>
            <a:spLocks noGrp="1"/>
          </p:cNvSpPr>
          <p:nvPr>
            <p:ph type="body" sz="quarter" idx="20" hasCustomPrompt="1"/>
          </p:nvPr>
        </p:nvSpPr>
        <p:spPr>
          <a:xfrm>
            <a:off x="7501661"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a:p>
            <a:pPr lvl="0"/>
            <a:endParaRPr lang="en-US" dirty="0" smtClean="0"/>
          </a:p>
          <a:p>
            <a:pPr lvl="0"/>
            <a:endParaRPr lang="en-US" dirty="0" smtClean="0"/>
          </a:p>
        </p:txBody>
      </p:sp>
      <p:sp>
        <p:nvSpPr>
          <p:cNvPr id="12" name="Text Placeholder 5"/>
          <p:cNvSpPr>
            <a:spLocks noGrp="1"/>
          </p:cNvSpPr>
          <p:nvPr>
            <p:ph type="body" sz="quarter" idx="21" hasCustomPrompt="1"/>
          </p:nvPr>
        </p:nvSpPr>
        <p:spPr>
          <a:xfrm>
            <a:off x="7501966"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endParaRPr lang="en-US" dirty="0"/>
          </a:p>
        </p:txBody>
      </p:sp>
      <p:sp>
        <p:nvSpPr>
          <p:cNvPr id="13" name="Text Placeholder 5"/>
          <p:cNvSpPr>
            <a:spLocks noGrp="1"/>
          </p:cNvSpPr>
          <p:nvPr>
            <p:ph type="body" sz="quarter" idx="24" hasCustomPrompt="1"/>
          </p:nvPr>
        </p:nvSpPr>
        <p:spPr>
          <a:xfrm>
            <a:off x="9933063"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endParaRPr lang="en-US" dirty="0"/>
          </a:p>
        </p:txBody>
      </p:sp>
      <p:sp>
        <p:nvSpPr>
          <p:cNvPr id="14" name="Text Placeholder 3"/>
          <p:cNvSpPr>
            <a:spLocks noGrp="1"/>
          </p:cNvSpPr>
          <p:nvPr>
            <p:ph type="body" sz="quarter" idx="26" hasCustomPrompt="1"/>
          </p:nvPr>
        </p:nvSpPr>
        <p:spPr>
          <a:xfrm>
            <a:off x="9933063"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p:txBody>
      </p:sp>
      <p:sp>
        <p:nvSpPr>
          <p:cNvPr id="15" name="Text Placeholder 3"/>
          <p:cNvSpPr>
            <a:spLocks noGrp="1"/>
          </p:cNvSpPr>
          <p:nvPr>
            <p:ph type="body" sz="quarter" idx="27" hasCustomPrompt="1"/>
          </p:nvPr>
        </p:nvSpPr>
        <p:spPr>
          <a:xfrm>
            <a:off x="5105933" y="2361607"/>
            <a:ext cx="2035175" cy="981669"/>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a:buNone/>
              <a:tabLst/>
              <a:defRPr sz="2000" b="1" i="0" baseline="0">
                <a:solidFill>
                  <a:schemeClr val="bg1"/>
                </a:solidFill>
                <a:latin typeface="Proxima Nova" charset="0"/>
                <a:ea typeface="Proxima Nova" charset="0"/>
                <a:cs typeface="Proxima Nova" charset="0"/>
              </a:defRPr>
            </a:lvl1p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lang="en-US" dirty="0" smtClean="0"/>
              <a:t>Lorem Ipsum</a:t>
            </a:r>
          </a:p>
          <a:p>
            <a:pPr lvl="0"/>
            <a:endParaRPr lang="en-US" dirty="0" smtClean="0"/>
          </a:p>
        </p:txBody>
      </p:sp>
      <p:sp>
        <p:nvSpPr>
          <p:cNvPr id="16" name="Text Placeholder 3"/>
          <p:cNvSpPr>
            <a:spLocks noGrp="1"/>
          </p:cNvSpPr>
          <p:nvPr>
            <p:ph type="body" sz="quarter" idx="28" hasCustomPrompt="1"/>
          </p:nvPr>
        </p:nvSpPr>
        <p:spPr>
          <a:xfrm>
            <a:off x="2637664"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a:p>
            <a:pPr lvl="0"/>
            <a:endParaRPr lang="en-US" dirty="0" smtClean="0"/>
          </a:p>
          <a:p>
            <a:pPr lvl="0"/>
            <a:endParaRPr lang="en-US" dirty="0" smtClean="0"/>
          </a:p>
        </p:txBody>
      </p:sp>
      <p:sp>
        <p:nvSpPr>
          <p:cNvPr id="17" name="Text Placeholder 3"/>
          <p:cNvSpPr>
            <a:spLocks noGrp="1"/>
          </p:cNvSpPr>
          <p:nvPr>
            <p:ph type="body" sz="quarter" idx="29" hasCustomPrompt="1"/>
          </p:nvPr>
        </p:nvSpPr>
        <p:spPr>
          <a:xfrm>
            <a:off x="174002" y="2361608"/>
            <a:ext cx="2035175" cy="981668"/>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a:p>
            <a:pPr lvl="0"/>
            <a:endParaRPr lang="en-US" dirty="0" smtClean="0"/>
          </a:p>
        </p:txBody>
      </p:sp>
      <p:sp>
        <p:nvSpPr>
          <p:cNvPr id="18" name="Picture Placeholder 3"/>
          <p:cNvSpPr>
            <a:spLocks noGrp="1"/>
          </p:cNvSpPr>
          <p:nvPr>
            <p:ph type="pic" sz="quarter" idx="30" hasCustomPrompt="1"/>
          </p:nvPr>
        </p:nvSpPr>
        <p:spPr>
          <a:xfrm>
            <a:off x="612151" y="801688"/>
            <a:ext cx="1158875" cy="1158875"/>
          </a:xfrm>
          <a:prstGeom prst="ellipse">
            <a:avLst/>
          </a:prstGeom>
        </p:spPr>
        <p:txBody>
          <a:bodyPr anchor="ctr"/>
          <a:lstStyle>
            <a:lvl1pPr algn="ctr">
              <a:defRPr/>
            </a:lvl1pPr>
          </a:lstStyle>
          <a:p>
            <a:r>
              <a:rPr lang="en-US" dirty="0" smtClean="0"/>
              <a:t>PIC</a:t>
            </a:r>
            <a:endParaRPr lang="en-US" dirty="0"/>
          </a:p>
        </p:txBody>
      </p:sp>
      <p:sp>
        <p:nvSpPr>
          <p:cNvPr id="19" name="Picture Placeholder 3"/>
          <p:cNvSpPr>
            <a:spLocks noGrp="1"/>
          </p:cNvSpPr>
          <p:nvPr>
            <p:ph type="pic" sz="quarter" idx="31" hasCustomPrompt="1"/>
          </p:nvPr>
        </p:nvSpPr>
        <p:spPr>
          <a:xfrm>
            <a:off x="3082354" y="801688"/>
            <a:ext cx="1158875" cy="1158875"/>
          </a:xfrm>
          <a:prstGeom prst="ellipse">
            <a:avLst/>
          </a:prstGeom>
        </p:spPr>
        <p:txBody>
          <a:bodyPr anchor="ctr"/>
          <a:lstStyle>
            <a:lvl1pPr algn="ctr">
              <a:defRPr/>
            </a:lvl1pPr>
          </a:lstStyle>
          <a:p>
            <a:r>
              <a:rPr lang="en-US" dirty="0" smtClean="0"/>
              <a:t>PIC</a:t>
            </a:r>
            <a:endParaRPr lang="en-US" dirty="0"/>
          </a:p>
        </p:txBody>
      </p:sp>
      <p:sp>
        <p:nvSpPr>
          <p:cNvPr id="20" name="Picture Placeholder 3"/>
          <p:cNvSpPr>
            <a:spLocks noGrp="1"/>
          </p:cNvSpPr>
          <p:nvPr>
            <p:ph type="pic" sz="quarter" idx="32" hasCustomPrompt="1"/>
          </p:nvPr>
        </p:nvSpPr>
        <p:spPr>
          <a:xfrm>
            <a:off x="5523871" y="801688"/>
            <a:ext cx="1158875" cy="1158875"/>
          </a:xfrm>
          <a:prstGeom prst="ellipse">
            <a:avLst/>
          </a:prstGeom>
        </p:spPr>
        <p:txBody>
          <a:bodyPr anchor="ctr"/>
          <a:lstStyle>
            <a:lvl1pPr algn="ctr">
              <a:defRPr/>
            </a:lvl1pPr>
          </a:lstStyle>
          <a:p>
            <a:r>
              <a:rPr lang="en-US" dirty="0" smtClean="0"/>
              <a:t>PIC</a:t>
            </a:r>
            <a:endParaRPr lang="en-US" dirty="0"/>
          </a:p>
        </p:txBody>
      </p:sp>
      <p:sp>
        <p:nvSpPr>
          <p:cNvPr id="21" name="Picture Placeholder 3"/>
          <p:cNvSpPr>
            <a:spLocks noGrp="1"/>
          </p:cNvSpPr>
          <p:nvPr>
            <p:ph type="pic" sz="quarter" idx="33" hasCustomPrompt="1"/>
          </p:nvPr>
        </p:nvSpPr>
        <p:spPr>
          <a:xfrm>
            <a:off x="7902950" y="801688"/>
            <a:ext cx="1158875" cy="1158875"/>
          </a:xfrm>
          <a:prstGeom prst="ellipse">
            <a:avLst/>
          </a:prstGeom>
        </p:spPr>
        <p:txBody>
          <a:bodyPr anchor="ctr"/>
          <a:lstStyle>
            <a:lvl1pPr algn="ctr">
              <a:defRPr/>
            </a:lvl1pPr>
          </a:lstStyle>
          <a:p>
            <a:r>
              <a:rPr lang="en-US" dirty="0" smtClean="0"/>
              <a:t>PIC</a:t>
            </a:r>
            <a:endParaRPr lang="en-US" dirty="0"/>
          </a:p>
        </p:txBody>
      </p:sp>
      <p:sp>
        <p:nvSpPr>
          <p:cNvPr id="22" name="Picture Placeholder 3"/>
          <p:cNvSpPr>
            <a:spLocks noGrp="1"/>
          </p:cNvSpPr>
          <p:nvPr>
            <p:ph type="pic" sz="quarter" idx="34" hasCustomPrompt="1"/>
          </p:nvPr>
        </p:nvSpPr>
        <p:spPr>
          <a:xfrm>
            <a:off x="10371213" y="801688"/>
            <a:ext cx="1158875" cy="1158875"/>
          </a:xfrm>
          <a:prstGeom prst="ellipse">
            <a:avLst/>
          </a:prstGeom>
        </p:spPr>
        <p:txBody>
          <a:bodyPr anchor="ctr"/>
          <a:lstStyle>
            <a:lvl1pPr algn="ctr">
              <a:defRPr/>
            </a:lvl1pPr>
          </a:lstStyle>
          <a:p>
            <a:r>
              <a:rPr lang="en-US" dirty="0" smtClean="0"/>
              <a:t>PIC</a:t>
            </a:r>
            <a:endParaRPr lang="en-US" dirty="0"/>
          </a:p>
        </p:txBody>
      </p:sp>
      <p:sp>
        <p:nvSpPr>
          <p:cNvPr id="28" name="TextBox 27"/>
          <p:cNvSpPr txBox="1"/>
          <p:nvPr userDrawn="1"/>
        </p:nvSpPr>
        <p:spPr>
          <a:xfrm>
            <a:off x="-1" y="3308179"/>
            <a:ext cx="2409825"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29" name="TextBox 28"/>
          <p:cNvSpPr txBox="1"/>
          <p:nvPr userDrawn="1"/>
        </p:nvSpPr>
        <p:spPr>
          <a:xfrm>
            <a:off x="2430267" y="3295503"/>
            <a:ext cx="2409825"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30" name="TextBox 29"/>
          <p:cNvSpPr txBox="1"/>
          <p:nvPr userDrawn="1"/>
        </p:nvSpPr>
        <p:spPr>
          <a:xfrm>
            <a:off x="4971974" y="3303529"/>
            <a:ext cx="2409825"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31" name="TextBox 30"/>
          <p:cNvSpPr txBox="1"/>
          <p:nvPr userDrawn="1"/>
        </p:nvSpPr>
        <p:spPr>
          <a:xfrm>
            <a:off x="7334821" y="3303529"/>
            <a:ext cx="2409825"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32" name="TextBox 31"/>
          <p:cNvSpPr txBox="1"/>
          <p:nvPr userDrawn="1"/>
        </p:nvSpPr>
        <p:spPr>
          <a:xfrm>
            <a:off x="9825451" y="3325603"/>
            <a:ext cx="2409825"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684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473" y="4519"/>
            <a:ext cx="11157002" cy="877886"/>
          </a:xfrm>
        </p:spPr>
        <p:txBody>
          <a:bodyPr anchor="b"/>
          <a:lstStyle>
            <a:lvl1pPr algn="ctr">
              <a:defRPr/>
            </a:lvl1pPr>
          </a:lstStyle>
          <a:p>
            <a:r>
              <a:rPr lang="en-US" dirty="0" smtClean="0"/>
              <a:t>Timeline</a:t>
            </a:r>
            <a:endParaRPr lang="en-US" dirty="0"/>
          </a:p>
        </p:txBody>
      </p: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85850" y="3800470"/>
            <a:ext cx="1650626" cy="389125"/>
            <a:chOff x="1085850" y="3943350"/>
            <a:chExt cx="1650626" cy="389125"/>
          </a:xfrm>
          <a:solidFill>
            <a:srgbClr val="3284BF"/>
          </a:solidFill>
        </p:grpSpPr>
        <p:sp>
          <p:nvSpPr>
            <p:cNvPr id="7" name="Rectangle 6"/>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20"/>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10800000">
            <a:off x="2756697" y="3632376"/>
            <a:ext cx="1650626" cy="389125"/>
            <a:chOff x="1085850" y="3943350"/>
            <a:chExt cx="1650626" cy="389125"/>
          </a:xfrm>
          <a:solidFill>
            <a:srgbClr val="005581"/>
          </a:solidFill>
        </p:grpSpPr>
        <p:sp>
          <p:nvSpPr>
            <p:cNvPr id="10" name="Rectangle 9"/>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99"/>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427544" y="3800470"/>
            <a:ext cx="1650626" cy="389125"/>
            <a:chOff x="1085850" y="3943350"/>
            <a:chExt cx="1650626" cy="389125"/>
          </a:xfrm>
          <a:solidFill>
            <a:srgbClr val="3284BF"/>
          </a:solidFill>
        </p:grpSpPr>
        <p:sp>
          <p:nvSpPr>
            <p:cNvPr id="13" name="Rectangle 12"/>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02"/>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10800000">
            <a:off x="6098391" y="3632376"/>
            <a:ext cx="1650626" cy="389125"/>
            <a:chOff x="1085850" y="3943350"/>
            <a:chExt cx="1650626" cy="389125"/>
          </a:xfrm>
          <a:solidFill>
            <a:srgbClr val="005581"/>
          </a:solidFill>
        </p:grpSpPr>
        <p:sp>
          <p:nvSpPr>
            <p:cNvPr id="16" name="Rectangle 15"/>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05"/>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769238" y="3800470"/>
            <a:ext cx="1650626" cy="389125"/>
            <a:chOff x="1085850" y="3943350"/>
            <a:chExt cx="1650626" cy="389125"/>
          </a:xfrm>
          <a:solidFill>
            <a:srgbClr val="3284BF"/>
          </a:solidFill>
        </p:grpSpPr>
        <p:sp>
          <p:nvSpPr>
            <p:cNvPr id="19" name="Rectangle 18"/>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08"/>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10800000">
            <a:off x="9440086" y="3632376"/>
            <a:ext cx="1650626" cy="389125"/>
            <a:chOff x="1085850" y="3943350"/>
            <a:chExt cx="1650626" cy="389125"/>
          </a:xfrm>
          <a:solidFill>
            <a:srgbClr val="005581"/>
          </a:solidFill>
        </p:grpSpPr>
        <p:sp>
          <p:nvSpPr>
            <p:cNvPr id="22" name="Rectangle 21"/>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111"/>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2"/>
          <p:cNvSpPr>
            <a:spLocks noGrp="1"/>
          </p:cNvSpPr>
          <p:nvPr>
            <p:ph type="body" sz="quarter" idx="13" hasCustomPrompt="1"/>
          </p:nvPr>
        </p:nvSpPr>
        <p:spPr>
          <a:xfrm>
            <a:off x="290941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26" name="Text Placeholder 14"/>
          <p:cNvSpPr>
            <a:spLocks noGrp="1"/>
          </p:cNvSpPr>
          <p:nvPr>
            <p:ph type="body" sz="quarter" idx="14" hasCustomPrompt="1"/>
          </p:nvPr>
        </p:nvSpPr>
        <p:spPr>
          <a:xfrm>
            <a:off x="290883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27" name="Picture Placeholder 8"/>
          <p:cNvSpPr>
            <a:spLocks noGrp="1"/>
          </p:cNvSpPr>
          <p:nvPr>
            <p:ph type="pic" sz="quarter" idx="15" hasCustomPrompt="1"/>
          </p:nvPr>
        </p:nvSpPr>
        <p:spPr>
          <a:xfrm>
            <a:off x="4697045" y="2215339"/>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28" name="Text Placeholder 12"/>
          <p:cNvSpPr>
            <a:spLocks noGrp="1"/>
          </p:cNvSpPr>
          <p:nvPr>
            <p:ph type="body" sz="quarter" idx="16" hasCustomPrompt="1"/>
          </p:nvPr>
        </p:nvSpPr>
        <p:spPr>
          <a:xfrm>
            <a:off x="6256333"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29" name="Text Placeholder 14"/>
          <p:cNvSpPr>
            <a:spLocks noGrp="1"/>
          </p:cNvSpPr>
          <p:nvPr>
            <p:ph type="body" sz="quarter" idx="17" hasCustomPrompt="1"/>
          </p:nvPr>
        </p:nvSpPr>
        <p:spPr>
          <a:xfrm>
            <a:off x="6255754"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0" name="Picture Placeholder 8"/>
          <p:cNvSpPr>
            <a:spLocks noGrp="1"/>
          </p:cNvSpPr>
          <p:nvPr>
            <p:ph type="pic" sz="quarter" idx="18" hasCustomPrompt="1"/>
          </p:nvPr>
        </p:nvSpPr>
        <p:spPr>
          <a:xfrm>
            <a:off x="7987992" y="2215339"/>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31" name="Text Placeholder 12"/>
          <p:cNvSpPr>
            <a:spLocks noGrp="1"/>
          </p:cNvSpPr>
          <p:nvPr>
            <p:ph type="body" sz="quarter" idx="19" hasCustomPrompt="1"/>
          </p:nvPr>
        </p:nvSpPr>
        <p:spPr>
          <a:xfrm>
            <a:off x="954728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32" name="Text Placeholder 14"/>
          <p:cNvSpPr>
            <a:spLocks noGrp="1"/>
          </p:cNvSpPr>
          <p:nvPr>
            <p:ph type="body" sz="quarter" idx="20" hasCustomPrompt="1"/>
          </p:nvPr>
        </p:nvSpPr>
        <p:spPr>
          <a:xfrm>
            <a:off x="954670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3" name="Picture Placeholder 8"/>
          <p:cNvSpPr>
            <a:spLocks noGrp="1"/>
          </p:cNvSpPr>
          <p:nvPr>
            <p:ph type="pic" sz="quarter" idx="21" hasCustomPrompt="1"/>
          </p:nvPr>
        </p:nvSpPr>
        <p:spPr>
          <a:xfrm>
            <a:off x="3008797" y="4472366"/>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34" name="Text Placeholder 12"/>
          <p:cNvSpPr>
            <a:spLocks noGrp="1"/>
          </p:cNvSpPr>
          <p:nvPr>
            <p:ph type="body" sz="quarter" idx="22" hasCustomPrompt="1"/>
          </p:nvPr>
        </p:nvSpPr>
        <p:spPr>
          <a:xfrm>
            <a:off x="1248958"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35" name="Text Placeholder 14"/>
          <p:cNvSpPr>
            <a:spLocks noGrp="1"/>
          </p:cNvSpPr>
          <p:nvPr>
            <p:ph type="body" sz="quarter" idx="23" hasCustomPrompt="1"/>
          </p:nvPr>
        </p:nvSpPr>
        <p:spPr>
          <a:xfrm>
            <a:off x="1248379"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6" name="Picture Placeholder 8"/>
          <p:cNvSpPr>
            <a:spLocks noGrp="1"/>
          </p:cNvSpPr>
          <p:nvPr>
            <p:ph type="pic" sz="quarter" idx="24" hasCustomPrompt="1"/>
          </p:nvPr>
        </p:nvSpPr>
        <p:spPr>
          <a:xfrm>
            <a:off x="6360116" y="4472366"/>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37" name="Text Placeholder 12"/>
          <p:cNvSpPr>
            <a:spLocks noGrp="1"/>
          </p:cNvSpPr>
          <p:nvPr>
            <p:ph type="body" sz="quarter" idx="25" hasCustomPrompt="1"/>
          </p:nvPr>
        </p:nvSpPr>
        <p:spPr>
          <a:xfrm>
            <a:off x="4600277"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38" name="Text Placeholder 14"/>
          <p:cNvSpPr>
            <a:spLocks noGrp="1"/>
          </p:cNvSpPr>
          <p:nvPr>
            <p:ph type="body" sz="quarter" idx="26" hasCustomPrompt="1"/>
          </p:nvPr>
        </p:nvSpPr>
        <p:spPr>
          <a:xfrm>
            <a:off x="4599698"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9" name="Picture Placeholder 8"/>
          <p:cNvSpPr>
            <a:spLocks noGrp="1"/>
          </p:cNvSpPr>
          <p:nvPr>
            <p:ph type="pic" sz="quarter" idx="27" hasCustomPrompt="1"/>
          </p:nvPr>
        </p:nvSpPr>
        <p:spPr>
          <a:xfrm>
            <a:off x="9668081" y="4472366"/>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40" name="Text Placeholder 12"/>
          <p:cNvSpPr>
            <a:spLocks noGrp="1"/>
          </p:cNvSpPr>
          <p:nvPr>
            <p:ph type="body" sz="quarter" idx="28" hasCustomPrompt="1"/>
          </p:nvPr>
        </p:nvSpPr>
        <p:spPr>
          <a:xfrm>
            <a:off x="7908242"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41" name="Text Placeholder 14"/>
          <p:cNvSpPr>
            <a:spLocks noGrp="1"/>
          </p:cNvSpPr>
          <p:nvPr>
            <p:ph type="body" sz="quarter" idx="29" hasCustomPrompt="1"/>
          </p:nvPr>
        </p:nvSpPr>
        <p:spPr>
          <a:xfrm>
            <a:off x="7907663"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42" name="Text Placeholder 22"/>
          <p:cNvSpPr>
            <a:spLocks noGrp="1"/>
          </p:cNvSpPr>
          <p:nvPr>
            <p:ph type="body" sz="quarter" idx="30" hasCustomPrompt="1"/>
          </p:nvPr>
        </p:nvSpPr>
        <p:spPr>
          <a:xfrm>
            <a:off x="517525" y="882406"/>
            <a:ext cx="11156950" cy="455612"/>
          </a:xfrm>
        </p:spPr>
        <p:txBody>
          <a:bodyPr>
            <a:normAutofit/>
          </a:bodyPr>
          <a:lstStyle>
            <a:lvl1pPr marL="0" indent="0" algn="ctr">
              <a:buNone/>
              <a:defRPr sz="2400">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 Here</a:t>
            </a:r>
            <a:endParaRPr lang="en-US" dirty="0"/>
          </a:p>
        </p:txBody>
      </p:sp>
      <p:sp>
        <p:nvSpPr>
          <p:cNvPr id="43" name="Picture Placeholder 8"/>
          <p:cNvSpPr>
            <a:spLocks noGrp="1"/>
          </p:cNvSpPr>
          <p:nvPr>
            <p:ph type="pic" sz="quarter" idx="31" hasCustomPrompt="1"/>
          </p:nvPr>
        </p:nvSpPr>
        <p:spPr>
          <a:xfrm>
            <a:off x="1347375" y="2215339"/>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grpSp>
        <p:nvGrpSpPr>
          <p:cNvPr id="45" name="Group 44"/>
          <p:cNvGrpSpPr/>
          <p:nvPr userDrawn="1"/>
        </p:nvGrpSpPr>
        <p:grpSpPr>
          <a:xfrm>
            <a:off x="1085850" y="3800470"/>
            <a:ext cx="1650626" cy="389125"/>
            <a:chOff x="1085850" y="3943350"/>
            <a:chExt cx="1650626" cy="389125"/>
          </a:xfrm>
          <a:solidFill>
            <a:srgbClr val="3284BF"/>
          </a:solidFill>
        </p:grpSpPr>
        <p:sp>
          <p:nvSpPr>
            <p:cNvPr id="46" name="Rectangle 45"/>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20"/>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userDrawn="1"/>
        </p:nvGrpSpPr>
        <p:grpSpPr>
          <a:xfrm rot="10800000">
            <a:off x="2756697" y="3632376"/>
            <a:ext cx="1650626" cy="389125"/>
            <a:chOff x="1085850" y="3943350"/>
            <a:chExt cx="1650626" cy="389125"/>
          </a:xfrm>
          <a:solidFill>
            <a:srgbClr val="005581"/>
          </a:solidFill>
        </p:grpSpPr>
        <p:sp>
          <p:nvSpPr>
            <p:cNvPr id="49" name="Rectangle 48"/>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99"/>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userDrawn="1"/>
        </p:nvGrpSpPr>
        <p:grpSpPr>
          <a:xfrm>
            <a:off x="4427544" y="3800470"/>
            <a:ext cx="1650626" cy="389125"/>
            <a:chOff x="1085850" y="3943350"/>
            <a:chExt cx="1650626" cy="389125"/>
          </a:xfrm>
          <a:solidFill>
            <a:srgbClr val="3284BF"/>
          </a:solidFill>
        </p:grpSpPr>
        <p:sp>
          <p:nvSpPr>
            <p:cNvPr id="52" name="Rectangle 51"/>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102"/>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userDrawn="1"/>
        </p:nvGrpSpPr>
        <p:grpSpPr>
          <a:xfrm rot="10800000">
            <a:off x="6098391" y="3632376"/>
            <a:ext cx="1650626" cy="389125"/>
            <a:chOff x="1085850" y="3943350"/>
            <a:chExt cx="1650626" cy="389125"/>
          </a:xfrm>
          <a:solidFill>
            <a:srgbClr val="005581"/>
          </a:solidFill>
        </p:grpSpPr>
        <p:sp>
          <p:nvSpPr>
            <p:cNvPr id="55" name="Rectangle 54"/>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iangle 105"/>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userDrawn="1"/>
        </p:nvGrpSpPr>
        <p:grpSpPr>
          <a:xfrm>
            <a:off x="7769238" y="3800470"/>
            <a:ext cx="1650626" cy="389125"/>
            <a:chOff x="1085850" y="3943350"/>
            <a:chExt cx="1650626" cy="389125"/>
          </a:xfrm>
          <a:solidFill>
            <a:srgbClr val="3284BF"/>
          </a:solidFill>
        </p:grpSpPr>
        <p:sp>
          <p:nvSpPr>
            <p:cNvPr id="58" name="Rectangle 57"/>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108"/>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userDrawn="1"/>
        </p:nvGrpSpPr>
        <p:grpSpPr>
          <a:xfrm rot="10800000">
            <a:off x="9440086" y="3632376"/>
            <a:ext cx="1650626" cy="389125"/>
            <a:chOff x="1085850" y="3943350"/>
            <a:chExt cx="1650626" cy="389125"/>
          </a:xfrm>
          <a:solidFill>
            <a:srgbClr val="005581"/>
          </a:solidFill>
        </p:grpSpPr>
        <p:sp>
          <p:nvSpPr>
            <p:cNvPr id="61" name="Rectangle 60"/>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iangle 111"/>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1239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6" name="Rectangle 25"/>
          <p:cNvSpPr/>
          <p:nvPr userDrawn="1"/>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30442" y="2192476"/>
            <a:ext cx="10407190" cy="4440805"/>
            <a:chOff x="930442" y="2192476"/>
            <a:chExt cx="10407190" cy="4440805"/>
          </a:xfrm>
        </p:grpSpPr>
        <p:sp>
          <p:nvSpPr>
            <p:cNvPr id="4" name="Oval 3"/>
            <p:cNvSpPr/>
            <p:nvPr/>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09149" y="2407453"/>
            <a:ext cx="2797082" cy="2797082"/>
          </a:xfrm>
          <a:prstGeom prst="ellipse">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255" y="2569192"/>
            <a:ext cx="3990896" cy="3990896"/>
          </a:xfrm>
          <a:prstGeom prst="ellipse">
            <a:avLst/>
          </a:prstGeom>
          <a:solidFill>
            <a:srgbClr val="0055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5812390" y="2280121"/>
            <a:ext cx="3457930" cy="3457930"/>
          </a:xfrm>
          <a:prstGeom prst="ellipse">
            <a:avLst/>
          </a:prstGeom>
          <a:solidFill>
            <a:srgbClr val="00A5E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18354" y="2841988"/>
            <a:ext cx="2643204" cy="2643204"/>
          </a:xfrm>
          <a:prstGeom prst="ellipse">
            <a:avLst/>
          </a:prstGeom>
          <a:solidFill>
            <a:srgbClr val="36363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p:cNvSpPr>
            <a:spLocks noGrp="1"/>
          </p:cNvSpPr>
          <p:nvPr>
            <p:ph type="body" sz="quarter" idx="15" hasCustomPrompt="1"/>
          </p:nvPr>
        </p:nvSpPr>
        <p:spPr>
          <a:xfrm>
            <a:off x="1019042" y="3475599"/>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16" name="Text Placeholder 3"/>
          <p:cNvSpPr>
            <a:spLocks noGrp="1"/>
          </p:cNvSpPr>
          <p:nvPr>
            <p:ph type="body" sz="quarter" idx="31" hasCustomPrompt="1"/>
          </p:nvPr>
        </p:nvSpPr>
        <p:spPr>
          <a:xfrm>
            <a:off x="1019786" y="2774511"/>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20%</a:t>
            </a:r>
            <a:endParaRPr lang="en-US" dirty="0"/>
          </a:p>
        </p:txBody>
      </p:sp>
      <p:sp>
        <p:nvSpPr>
          <p:cNvPr id="17" name="Text Placeholder 6"/>
          <p:cNvSpPr>
            <a:spLocks noGrp="1"/>
          </p:cNvSpPr>
          <p:nvPr>
            <p:ph type="body" sz="quarter" idx="32" hasCustomPrompt="1"/>
          </p:nvPr>
        </p:nvSpPr>
        <p:spPr>
          <a:xfrm>
            <a:off x="3655876" y="4268960"/>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18" name="Text Placeholder 3"/>
          <p:cNvSpPr>
            <a:spLocks noGrp="1"/>
          </p:cNvSpPr>
          <p:nvPr>
            <p:ph type="body" sz="quarter" idx="33" hasCustomPrompt="1"/>
          </p:nvPr>
        </p:nvSpPr>
        <p:spPr>
          <a:xfrm>
            <a:off x="3656620" y="3567872"/>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70%</a:t>
            </a:r>
            <a:endParaRPr lang="en-US" dirty="0"/>
          </a:p>
        </p:txBody>
      </p:sp>
      <p:sp>
        <p:nvSpPr>
          <p:cNvPr id="19" name="Text Placeholder 6"/>
          <p:cNvSpPr>
            <a:spLocks noGrp="1"/>
          </p:cNvSpPr>
          <p:nvPr>
            <p:ph type="body" sz="quarter" idx="34" hasCustomPrompt="1"/>
          </p:nvPr>
        </p:nvSpPr>
        <p:spPr>
          <a:xfrm>
            <a:off x="6335660" y="3729347"/>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20" name="Text Placeholder 3"/>
          <p:cNvSpPr>
            <a:spLocks noGrp="1"/>
          </p:cNvSpPr>
          <p:nvPr>
            <p:ph type="body" sz="quarter" idx="35" hasCustomPrompt="1"/>
          </p:nvPr>
        </p:nvSpPr>
        <p:spPr>
          <a:xfrm>
            <a:off x="6336404" y="3028259"/>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50%</a:t>
            </a:r>
            <a:endParaRPr lang="en-US" dirty="0"/>
          </a:p>
        </p:txBody>
      </p:sp>
      <p:sp>
        <p:nvSpPr>
          <p:cNvPr id="21" name="Text Placeholder 6"/>
          <p:cNvSpPr>
            <a:spLocks noGrp="1"/>
          </p:cNvSpPr>
          <p:nvPr>
            <p:ph type="body" sz="quarter" idx="36" hasCustomPrompt="1"/>
          </p:nvPr>
        </p:nvSpPr>
        <p:spPr>
          <a:xfrm>
            <a:off x="8780486" y="3921404"/>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22" name="Text Placeholder 3"/>
          <p:cNvSpPr>
            <a:spLocks noGrp="1"/>
          </p:cNvSpPr>
          <p:nvPr>
            <p:ph type="body" sz="quarter" idx="37" hasCustomPrompt="1"/>
          </p:nvPr>
        </p:nvSpPr>
        <p:spPr>
          <a:xfrm>
            <a:off x="8781230" y="3220316"/>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10%</a:t>
            </a:r>
            <a:endParaRPr lang="en-US" dirty="0"/>
          </a:p>
        </p:txBody>
      </p:sp>
      <p:sp>
        <p:nvSpPr>
          <p:cNvPr id="23" name="Title 1"/>
          <p:cNvSpPr>
            <a:spLocks noGrp="1"/>
          </p:cNvSpPr>
          <p:nvPr>
            <p:ph type="title" hasCustomPrompt="1"/>
          </p:nvPr>
        </p:nvSpPr>
        <p:spPr>
          <a:xfrm>
            <a:off x="517473" y="365126"/>
            <a:ext cx="11157002" cy="877886"/>
          </a:xfrm>
        </p:spPr>
        <p:txBody>
          <a:bodyPr anchor="b"/>
          <a:lstStyle>
            <a:lvl1pPr algn="ctr">
              <a:defRPr>
                <a:solidFill>
                  <a:schemeClr val="bg1"/>
                </a:solidFill>
              </a:defRPr>
            </a:lvl1pPr>
          </a:lstStyle>
          <a:p>
            <a:r>
              <a:rPr lang="en-US" dirty="0" smtClean="0"/>
              <a:t>Timeline</a:t>
            </a:r>
            <a:endParaRPr lang="en-US" dirty="0"/>
          </a:p>
        </p:txBody>
      </p:sp>
      <p:sp>
        <p:nvSpPr>
          <p:cNvPr id="24" name="Text Placeholder 22"/>
          <p:cNvSpPr>
            <a:spLocks noGrp="1"/>
          </p:cNvSpPr>
          <p:nvPr>
            <p:ph type="body" sz="quarter" idx="30" hasCustomPrompt="1"/>
          </p:nvPr>
        </p:nvSpPr>
        <p:spPr>
          <a:xfrm>
            <a:off x="517525" y="1243013"/>
            <a:ext cx="11156950" cy="455612"/>
          </a:xfrm>
        </p:spPr>
        <p:txBody>
          <a:bodyPr>
            <a:normAutofit/>
          </a:bodyPr>
          <a:lstStyle>
            <a:lvl1pPr marL="0" indent="0" algn="ctr">
              <a:buNone/>
              <a:defRPr sz="2400">
                <a:solidFill>
                  <a:schemeClr val="bg1"/>
                </a:solidFill>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 Here</a:t>
            </a:r>
            <a:endParaRPr lang="en-US" dirty="0"/>
          </a:p>
        </p:txBody>
      </p:sp>
      <p:grpSp>
        <p:nvGrpSpPr>
          <p:cNvPr id="27" name="Group 26"/>
          <p:cNvGrpSpPr/>
          <p:nvPr userDrawn="1"/>
        </p:nvGrpSpPr>
        <p:grpSpPr>
          <a:xfrm>
            <a:off x="930442" y="2192476"/>
            <a:ext cx="10407190" cy="4440805"/>
            <a:chOff x="930442" y="2192476"/>
            <a:chExt cx="10407190" cy="4440805"/>
          </a:xfrm>
        </p:grpSpPr>
        <p:sp>
          <p:nvSpPr>
            <p:cNvPr id="28" name="Oval 27"/>
            <p:cNvSpPr/>
            <p:nvPr userDrawn="1"/>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userDrawn="1"/>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userDrawn="1"/>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75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estions - With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smtClean="0"/>
              <a:t>Click icon to add picture</a:t>
            </a:r>
            <a:endParaRPr lang="en-US"/>
          </a:p>
        </p:txBody>
      </p:sp>
      <p:sp>
        <p:nvSpPr>
          <p:cNvPr id="31" name="Picture Placeholder 5"/>
          <p:cNvSpPr>
            <a:spLocks noGrp="1"/>
          </p:cNvSpPr>
          <p:nvPr>
            <p:ph type="pic" sz="quarter" idx="11" hasCustomPrompt="1"/>
          </p:nvPr>
        </p:nvSpPr>
        <p:spPr>
          <a:xfrm>
            <a:off x="605446" y="606936"/>
            <a:ext cx="1319212" cy="1319212"/>
          </a:xfrm>
          <a:prstGeom prst="ellipse">
            <a:avLst/>
          </a:prstGeom>
        </p:spPr>
        <p:txBody>
          <a:bodyPr anchor="ctr"/>
          <a:lstStyle>
            <a:lvl1pPr marL="0" indent="0" algn="ctr">
              <a:buNone/>
              <a:defRPr/>
            </a:lvl1pPr>
          </a:lstStyle>
          <a:p>
            <a:r>
              <a:rPr lang="en-US" dirty="0" smtClean="0"/>
              <a:t>PIC</a:t>
            </a:r>
            <a:endParaRPr lang="en-US" dirty="0"/>
          </a:p>
        </p:txBody>
      </p:sp>
      <p:sp>
        <p:nvSpPr>
          <p:cNvPr id="32" name="Oval 31"/>
          <p:cNvSpPr/>
          <p:nvPr/>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5"/>
          <p:cNvSpPr>
            <a:spLocks noGrp="1"/>
          </p:cNvSpPr>
          <p:nvPr>
            <p:ph type="pic" sz="quarter" idx="12" hasCustomPrompt="1"/>
          </p:nvPr>
        </p:nvSpPr>
        <p:spPr>
          <a:xfrm>
            <a:off x="605446" y="2556920"/>
            <a:ext cx="1319212" cy="1319212"/>
          </a:xfrm>
          <a:prstGeom prst="ellipse">
            <a:avLst/>
          </a:prstGeom>
        </p:spPr>
        <p:txBody>
          <a:bodyPr anchor="ctr"/>
          <a:lstStyle>
            <a:lvl1pPr marL="0" indent="0" algn="ctr">
              <a:buNone/>
              <a:defRPr/>
            </a:lvl1pPr>
          </a:lstStyle>
          <a:p>
            <a:r>
              <a:rPr lang="en-US" dirty="0" smtClean="0"/>
              <a:t>PIC</a:t>
            </a:r>
            <a:endParaRPr lang="en-US" dirty="0"/>
          </a:p>
        </p:txBody>
      </p:sp>
      <p:sp>
        <p:nvSpPr>
          <p:cNvPr id="34" name="Oval 33"/>
          <p:cNvSpPr/>
          <p:nvPr/>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5"/>
          <p:cNvSpPr>
            <a:spLocks noGrp="1"/>
          </p:cNvSpPr>
          <p:nvPr>
            <p:ph type="pic" sz="quarter" idx="13" hasCustomPrompt="1"/>
          </p:nvPr>
        </p:nvSpPr>
        <p:spPr>
          <a:xfrm>
            <a:off x="605446" y="4482306"/>
            <a:ext cx="1319212" cy="1319212"/>
          </a:xfrm>
          <a:prstGeom prst="ellipse">
            <a:avLst/>
          </a:prstGeom>
        </p:spPr>
        <p:txBody>
          <a:bodyPr anchor="ctr"/>
          <a:lstStyle>
            <a:lvl1pPr marL="0" indent="0" algn="ctr">
              <a:buNone/>
              <a:defRPr/>
            </a:lvl1pPr>
          </a:lstStyle>
          <a:p>
            <a:r>
              <a:rPr lang="en-US" dirty="0" smtClean="0"/>
              <a:t>PIC</a:t>
            </a:r>
            <a:endParaRPr lang="en-US" dirty="0"/>
          </a:p>
        </p:txBody>
      </p:sp>
      <p:sp>
        <p:nvSpPr>
          <p:cNvPr id="36" name="Text Placeholder 3"/>
          <p:cNvSpPr>
            <a:spLocks noGrp="1"/>
          </p:cNvSpPr>
          <p:nvPr>
            <p:ph type="body" sz="quarter" idx="21" hasCustomPrompt="1"/>
          </p:nvPr>
        </p:nvSpPr>
        <p:spPr>
          <a:xfrm>
            <a:off x="2297113" y="616022"/>
            <a:ext cx="5449887" cy="393700"/>
          </a:xfrm>
        </p:spPr>
        <p:txBody>
          <a:bodyPr>
            <a:normAutofit/>
          </a:bodyPr>
          <a:lstStyle>
            <a:lvl1pPr>
              <a:defRPr sz="2000" b="1"/>
            </a:lvl1pPr>
          </a:lstStyle>
          <a:p>
            <a:pPr lvl="0"/>
            <a:r>
              <a:rPr lang="en-US" dirty="0" smtClean="0"/>
              <a:t>First Name Last Name</a:t>
            </a:r>
            <a:endParaRPr lang="en-US" dirty="0"/>
          </a:p>
        </p:txBody>
      </p:sp>
      <p:sp>
        <p:nvSpPr>
          <p:cNvPr id="37" name="Text Placeholder 3"/>
          <p:cNvSpPr>
            <a:spLocks noGrp="1"/>
          </p:cNvSpPr>
          <p:nvPr>
            <p:ph type="body" sz="quarter" idx="22" hasCustomPrompt="1"/>
          </p:nvPr>
        </p:nvSpPr>
        <p:spPr>
          <a:xfrm>
            <a:off x="2297113" y="1009722"/>
            <a:ext cx="5449887" cy="292447"/>
          </a:xfrm>
        </p:spPr>
        <p:txBody>
          <a:bodyPr>
            <a:noAutofit/>
          </a:bodyPr>
          <a:lstStyle>
            <a:lvl1pPr>
              <a:defRPr sz="1600" b="0"/>
            </a:lvl1pPr>
          </a:lstStyle>
          <a:p>
            <a:pPr lvl="0"/>
            <a:r>
              <a:rPr lang="en-US" dirty="0" smtClean="0"/>
              <a:t>Title</a:t>
            </a:r>
            <a:endParaRPr lang="en-US" dirty="0"/>
          </a:p>
        </p:txBody>
      </p:sp>
      <p:sp>
        <p:nvSpPr>
          <p:cNvPr id="38" name="Text Placeholder 3"/>
          <p:cNvSpPr>
            <a:spLocks noGrp="1"/>
          </p:cNvSpPr>
          <p:nvPr>
            <p:ph type="body" sz="quarter" idx="23" hasCustomPrompt="1"/>
          </p:nvPr>
        </p:nvSpPr>
        <p:spPr>
          <a:xfrm>
            <a:off x="2297113" y="1603706"/>
            <a:ext cx="5449887" cy="292447"/>
          </a:xfrm>
        </p:spPr>
        <p:txBody>
          <a:bodyPr>
            <a:noAutofit/>
          </a:bodyPr>
          <a:lstStyle>
            <a:lvl1pPr>
              <a:defRPr sz="1600" b="1" u="sng">
                <a:solidFill>
                  <a:srgbClr val="3284BF"/>
                </a:solidFill>
              </a:defRPr>
            </a:lvl1pPr>
          </a:lstStyle>
          <a:p>
            <a:pPr lvl="0"/>
            <a:r>
              <a:rPr lang="en-US" dirty="0" smtClean="0"/>
              <a:t>name@mednet.ucla.edu</a:t>
            </a:r>
            <a:endParaRPr lang="en-US" dirty="0"/>
          </a:p>
        </p:txBody>
      </p:sp>
      <p:sp>
        <p:nvSpPr>
          <p:cNvPr id="40" name="Text Placeholder 3"/>
          <p:cNvSpPr>
            <a:spLocks noGrp="1"/>
          </p:cNvSpPr>
          <p:nvPr>
            <p:ph type="body" sz="quarter" idx="24" hasCustomPrompt="1"/>
          </p:nvPr>
        </p:nvSpPr>
        <p:spPr>
          <a:xfrm>
            <a:off x="2297113" y="2554256"/>
            <a:ext cx="5449887" cy="393700"/>
          </a:xfrm>
        </p:spPr>
        <p:txBody>
          <a:bodyPr>
            <a:normAutofit/>
          </a:bodyPr>
          <a:lstStyle>
            <a:lvl1pPr>
              <a:defRPr sz="2000" b="1"/>
            </a:lvl1pPr>
          </a:lstStyle>
          <a:p>
            <a:pPr lvl="0"/>
            <a:r>
              <a:rPr lang="en-US" dirty="0" smtClean="0"/>
              <a:t>First Name Last Name</a:t>
            </a:r>
            <a:endParaRPr lang="en-US" dirty="0"/>
          </a:p>
        </p:txBody>
      </p:sp>
      <p:sp>
        <p:nvSpPr>
          <p:cNvPr id="41" name="Text Placeholder 3"/>
          <p:cNvSpPr>
            <a:spLocks noGrp="1"/>
          </p:cNvSpPr>
          <p:nvPr>
            <p:ph type="body" sz="quarter" idx="25" hasCustomPrompt="1"/>
          </p:nvPr>
        </p:nvSpPr>
        <p:spPr>
          <a:xfrm>
            <a:off x="2297113" y="2947956"/>
            <a:ext cx="5449887" cy="292447"/>
          </a:xfrm>
        </p:spPr>
        <p:txBody>
          <a:bodyPr>
            <a:noAutofit/>
          </a:bodyPr>
          <a:lstStyle>
            <a:lvl1pPr>
              <a:defRPr sz="1600" b="0"/>
            </a:lvl1pPr>
          </a:lstStyle>
          <a:p>
            <a:pPr lvl="0"/>
            <a:r>
              <a:rPr lang="en-US" dirty="0" smtClean="0"/>
              <a:t>Title</a:t>
            </a:r>
            <a:endParaRPr lang="en-US" dirty="0"/>
          </a:p>
        </p:txBody>
      </p:sp>
      <p:sp>
        <p:nvSpPr>
          <p:cNvPr id="42" name="Text Placeholder 3"/>
          <p:cNvSpPr>
            <a:spLocks noGrp="1"/>
          </p:cNvSpPr>
          <p:nvPr>
            <p:ph type="body" sz="quarter" idx="26" hasCustomPrompt="1"/>
          </p:nvPr>
        </p:nvSpPr>
        <p:spPr>
          <a:xfrm>
            <a:off x="2297113" y="354194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sp>
        <p:nvSpPr>
          <p:cNvPr id="43" name="Text Placeholder 3"/>
          <p:cNvSpPr>
            <a:spLocks noGrp="1"/>
          </p:cNvSpPr>
          <p:nvPr>
            <p:ph type="body" sz="quarter" idx="27" hasCustomPrompt="1"/>
          </p:nvPr>
        </p:nvSpPr>
        <p:spPr>
          <a:xfrm>
            <a:off x="2297113" y="4482306"/>
            <a:ext cx="5449887" cy="393700"/>
          </a:xfrm>
        </p:spPr>
        <p:txBody>
          <a:bodyPr>
            <a:normAutofit/>
          </a:bodyPr>
          <a:lstStyle>
            <a:lvl1pPr>
              <a:defRPr sz="2000" b="1"/>
            </a:lvl1pPr>
          </a:lstStyle>
          <a:p>
            <a:pPr lvl="0"/>
            <a:r>
              <a:rPr lang="en-US" dirty="0" smtClean="0"/>
              <a:t>First Name Last Name</a:t>
            </a:r>
            <a:endParaRPr lang="en-US" dirty="0"/>
          </a:p>
        </p:txBody>
      </p:sp>
      <p:sp>
        <p:nvSpPr>
          <p:cNvPr id="44" name="Text Placeholder 3"/>
          <p:cNvSpPr>
            <a:spLocks noGrp="1"/>
          </p:cNvSpPr>
          <p:nvPr>
            <p:ph type="body" sz="quarter" idx="28" hasCustomPrompt="1"/>
          </p:nvPr>
        </p:nvSpPr>
        <p:spPr>
          <a:xfrm>
            <a:off x="2297113" y="4876006"/>
            <a:ext cx="5449887" cy="292447"/>
          </a:xfrm>
        </p:spPr>
        <p:txBody>
          <a:bodyPr>
            <a:noAutofit/>
          </a:bodyPr>
          <a:lstStyle>
            <a:lvl1pPr>
              <a:defRPr sz="1600" b="0"/>
            </a:lvl1pPr>
          </a:lstStyle>
          <a:p>
            <a:pPr lvl="0"/>
            <a:r>
              <a:rPr lang="en-US" dirty="0" smtClean="0"/>
              <a:t>Title</a:t>
            </a:r>
            <a:endParaRPr lang="en-US" dirty="0"/>
          </a:p>
        </p:txBody>
      </p:sp>
      <p:sp>
        <p:nvSpPr>
          <p:cNvPr id="45" name="Text Placeholder 3"/>
          <p:cNvSpPr>
            <a:spLocks noGrp="1"/>
          </p:cNvSpPr>
          <p:nvPr>
            <p:ph type="body" sz="quarter" idx="29" hasCustomPrompt="1"/>
          </p:nvPr>
        </p:nvSpPr>
        <p:spPr>
          <a:xfrm>
            <a:off x="2297113" y="546999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80751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 No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smtClean="0"/>
              <a:t>Click icon to add picture</a:t>
            </a:r>
            <a:endParaRPr lang="en-US"/>
          </a:p>
        </p:txBody>
      </p:sp>
      <p:sp>
        <p:nvSpPr>
          <p:cNvPr id="36" name="Text Placeholder 3"/>
          <p:cNvSpPr>
            <a:spLocks noGrp="1"/>
          </p:cNvSpPr>
          <p:nvPr>
            <p:ph type="body" sz="quarter" idx="21" hasCustomPrompt="1"/>
          </p:nvPr>
        </p:nvSpPr>
        <p:spPr>
          <a:xfrm>
            <a:off x="436777" y="616022"/>
            <a:ext cx="5449887" cy="393700"/>
          </a:xfrm>
        </p:spPr>
        <p:txBody>
          <a:bodyPr>
            <a:normAutofit/>
          </a:bodyPr>
          <a:lstStyle>
            <a:lvl1pPr>
              <a:defRPr sz="2000" b="1"/>
            </a:lvl1pPr>
          </a:lstStyle>
          <a:p>
            <a:pPr lvl="0"/>
            <a:r>
              <a:rPr lang="en-US" dirty="0" smtClean="0"/>
              <a:t>First Name Last Name</a:t>
            </a:r>
            <a:endParaRPr lang="en-US" dirty="0"/>
          </a:p>
        </p:txBody>
      </p:sp>
      <p:sp>
        <p:nvSpPr>
          <p:cNvPr id="37" name="Text Placeholder 3"/>
          <p:cNvSpPr>
            <a:spLocks noGrp="1"/>
          </p:cNvSpPr>
          <p:nvPr>
            <p:ph type="body" sz="quarter" idx="22" hasCustomPrompt="1"/>
          </p:nvPr>
        </p:nvSpPr>
        <p:spPr>
          <a:xfrm>
            <a:off x="436777" y="1009722"/>
            <a:ext cx="5449887" cy="292447"/>
          </a:xfrm>
        </p:spPr>
        <p:txBody>
          <a:bodyPr>
            <a:noAutofit/>
          </a:bodyPr>
          <a:lstStyle>
            <a:lvl1pPr>
              <a:defRPr sz="1600" b="0"/>
            </a:lvl1pPr>
          </a:lstStyle>
          <a:p>
            <a:pPr lvl="0"/>
            <a:r>
              <a:rPr lang="en-US" dirty="0" smtClean="0"/>
              <a:t>Title</a:t>
            </a:r>
            <a:endParaRPr lang="en-US" dirty="0"/>
          </a:p>
        </p:txBody>
      </p:sp>
      <p:sp>
        <p:nvSpPr>
          <p:cNvPr id="38" name="Text Placeholder 3"/>
          <p:cNvSpPr>
            <a:spLocks noGrp="1"/>
          </p:cNvSpPr>
          <p:nvPr>
            <p:ph type="body" sz="quarter" idx="23" hasCustomPrompt="1"/>
          </p:nvPr>
        </p:nvSpPr>
        <p:spPr>
          <a:xfrm>
            <a:off x="436777" y="1603706"/>
            <a:ext cx="5449887" cy="292447"/>
          </a:xfrm>
        </p:spPr>
        <p:txBody>
          <a:bodyPr>
            <a:noAutofit/>
          </a:bodyPr>
          <a:lstStyle>
            <a:lvl1pPr>
              <a:defRPr sz="1600" b="1" u="sng">
                <a:solidFill>
                  <a:srgbClr val="3284BF"/>
                </a:solidFill>
              </a:defRPr>
            </a:lvl1pPr>
          </a:lstStyle>
          <a:p>
            <a:pPr lvl="0"/>
            <a:r>
              <a:rPr lang="en-US" dirty="0" smtClean="0"/>
              <a:t>name@mednet.ucla.edu</a:t>
            </a:r>
            <a:endParaRPr lang="en-US" dirty="0"/>
          </a:p>
        </p:txBody>
      </p:sp>
      <p:sp>
        <p:nvSpPr>
          <p:cNvPr id="40" name="Text Placeholder 3"/>
          <p:cNvSpPr>
            <a:spLocks noGrp="1"/>
          </p:cNvSpPr>
          <p:nvPr>
            <p:ph type="body" sz="quarter" idx="24" hasCustomPrompt="1"/>
          </p:nvPr>
        </p:nvSpPr>
        <p:spPr>
          <a:xfrm>
            <a:off x="436777" y="2554256"/>
            <a:ext cx="5449887" cy="393700"/>
          </a:xfrm>
        </p:spPr>
        <p:txBody>
          <a:bodyPr>
            <a:normAutofit/>
          </a:bodyPr>
          <a:lstStyle>
            <a:lvl1pPr>
              <a:defRPr sz="2000" b="1"/>
            </a:lvl1pPr>
          </a:lstStyle>
          <a:p>
            <a:pPr lvl="0"/>
            <a:r>
              <a:rPr lang="en-US" dirty="0" smtClean="0"/>
              <a:t>First Name Last Name</a:t>
            </a:r>
            <a:endParaRPr lang="en-US" dirty="0"/>
          </a:p>
        </p:txBody>
      </p:sp>
      <p:sp>
        <p:nvSpPr>
          <p:cNvPr id="41" name="Text Placeholder 3"/>
          <p:cNvSpPr>
            <a:spLocks noGrp="1"/>
          </p:cNvSpPr>
          <p:nvPr>
            <p:ph type="body" sz="quarter" idx="25" hasCustomPrompt="1"/>
          </p:nvPr>
        </p:nvSpPr>
        <p:spPr>
          <a:xfrm>
            <a:off x="436777" y="2947956"/>
            <a:ext cx="5449887" cy="292447"/>
          </a:xfrm>
        </p:spPr>
        <p:txBody>
          <a:bodyPr>
            <a:noAutofit/>
          </a:bodyPr>
          <a:lstStyle>
            <a:lvl1pPr>
              <a:defRPr sz="1600" b="0"/>
            </a:lvl1pPr>
          </a:lstStyle>
          <a:p>
            <a:pPr lvl="0"/>
            <a:r>
              <a:rPr lang="en-US" dirty="0" smtClean="0"/>
              <a:t>Title</a:t>
            </a:r>
            <a:endParaRPr lang="en-US" dirty="0"/>
          </a:p>
        </p:txBody>
      </p:sp>
      <p:sp>
        <p:nvSpPr>
          <p:cNvPr id="42" name="Text Placeholder 3"/>
          <p:cNvSpPr>
            <a:spLocks noGrp="1"/>
          </p:cNvSpPr>
          <p:nvPr>
            <p:ph type="body" sz="quarter" idx="26" hasCustomPrompt="1"/>
          </p:nvPr>
        </p:nvSpPr>
        <p:spPr>
          <a:xfrm>
            <a:off x="436777" y="354194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sp>
        <p:nvSpPr>
          <p:cNvPr id="43" name="Text Placeholder 3"/>
          <p:cNvSpPr>
            <a:spLocks noGrp="1"/>
          </p:cNvSpPr>
          <p:nvPr>
            <p:ph type="body" sz="quarter" idx="27" hasCustomPrompt="1"/>
          </p:nvPr>
        </p:nvSpPr>
        <p:spPr>
          <a:xfrm>
            <a:off x="436777" y="4482306"/>
            <a:ext cx="5449887" cy="393700"/>
          </a:xfrm>
        </p:spPr>
        <p:txBody>
          <a:bodyPr>
            <a:normAutofit/>
          </a:bodyPr>
          <a:lstStyle>
            <a:lvl1pPr>
              <a:defRPr sz="2000" b="1"/>
            </a:lvl1pPr>
          </a:lstStyle>
          <a:p>
            <a:pPr lvl="0"/>
            <a:r>
              <a:rPr lang="en-US" dirty="0" smtClean="0"/>
              <a:t>First Name Last Name</a:t>
            </a:r>
            <a:endParaRPr lang="en-US" dirty="0"/>
          </a:p>
        </p:txBody>
      </p:sp>
      <p:sp>
        <p:nvSpPr>
          <p:cNvPr id="44" name="Text Placeholder 3"/>
          <p:cNvSpPr>
            <a:spLocks noGrp="1"/>
          </p:cNvSpPr>
          <p:nvPr>
            <p:ph type="body" sz="quarter" idx="28" hasCustomPrompt="1"/>
          </p:nvPr>
        </p:nvSpPr>
        <p:spPr>
          <a:xfrm>
            <a:off x="436777" y="4876006"/>
            <a:ext cx="5449887" cy="292447"/>
          </a:xfrm>
        </p:spPr>
        <p:txBody>
          <a:bodyPr>
            <a:noAutofit/>
          </a:bodyPr>
          <a:lstStyle>
            <a:lvl1pPr>
              <a:defRPr sz="1600" b="0"/>
            </a:lvl1pPr>
          </a:lstStyle>
          <a:p>
            <a:pPr lvl="0"/>
            <a:r>
              <a:rPr lang="en-US" dirty="0" smtClean="0"/>
              <a:t>Title</a:t>
            </a:r>
            <a:endParaRPr lang="en-US" dirty="0"/>
          </a:p>
        </p:txBody>
      </p:sp>
      <p:sp>
        <p:nvSpPr>
          <p:cNvPr id="45" name="Text Placeholder 3"/>
          <p:cNvSpPr>
            <a:spLocks noGrp="1"/>
          </p:cNvSpPr>
          <p:nvPr>
            <p:ph type="body" sz="quarter" idx="29" hasCustomPrompt="1"/>
          </p:nvPr>
        </p:nvSpPr>
        <p:spPr>
          <a:xfrm>
            <a:off x="436777" y="546999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9081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Op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7473" y="1003273"/>
            <a:ext cx="11122888" cy="51736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7058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2" name="Straight Connector 1"/>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pic>
        <p:nvPicPr>
          <p:cNvPr id="3"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396753" y="6209952"/>
            <a:ext cx="811352" cy="648047"/>
          </a:xfrm>
          <a:prstGeom prst="rect">
            <a:avLst/>
          </a:prstGeom>
          <a:solidFill>
            <a:schemeClr val="accent1"/>
          </a:solidFill>
          <a:ln>
            <a:noFill/>
          </a:ln>
        </p:spPr>
      </p:pic>
    </p:spTree>
    <p:extLst>
      <p:ext uri="{BB962C8B-B14F-4D97-AF65-F5344CB8AC3E}">
        <p14:creationId xmlns:p14="http://schemas.microsoft.com/office/powerpoint/2010/main" val="77687738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Presenters - Three">
    <p:spTree>
      <p:nvGrpSpPr>
        <p:cNvPr id="1" name=""/>
        <p:cNvGrpSpPr/>
        <p:nvPr/>
      </p:nvGrpSpPr>
      <p:grpSpPr>
        <a:xfrm>
          <a:off x="0" y="0"/>
          <a:ext cx="0" cy="0"/>
          <a:chOff x="0" y="0"/>
          <a:chExt cx="0" cy="0"/>
        </a:xfrm>
      </p:grpSpPr>
      <p:pic>
        <p:nvPicPr>
          <p:cNvPr id="96" name="Picture 7" descr="Picture 7"/>
          <p:cNvPicPr>
            <a:picLocks noChangeAspect="1"/>
          </p:cNvPicPr>
          <p:nvPr/>
        </p:nvPicPr>
        <p:blipFill>
          <a:blip r:embed="rId2">
            <a:extLst/>
          </a:blip>
          <a:stretch>
            <a:fillRect/>
          </a:stretch>
        </p:blipFill>
        <p:spPr>
          <a:xfrm>
            <a:off x="517473" y="6321740"/>
            <a:ext cx="1344781" cy="441696"/>
          </a:xfrm>
          <a:prstGeom prst="rect">
            <a:avLst/>
          </a:prstGeom>
          <a:ln w="12700">
            <a:miter lim="400000"/>
          </a:ln>
        </p:spPr>
      </p:pic>
      <p:pic>
        <p:nvPicPr>
          <p:cNvPr id="97" name="Picture 4" descr="Picture 4"/>
          <p:cNvPicPr>
            <a:picLocks noChangeAspect="1"/>
          </p:cNvPicPr>
          <p:nvPr/>
        </p:nvPicPr>
        <p:blipFill>
          <a:blip r:embed="rId3">
            <a:extLst/>
          </a:blip>
          <a:stretch>
            <a:fillRect/>
          </a:stretch>
        </p:blipFill>
        <p:spPr>
          <a:xfrm>
            <a:off x="9577971" y="6419143"/>
            <a:ext cx="2060852" cy="246889"/>
          </a:xfrm>
          <a:prstGeom prst="rect">
            <a:avLst/>
          </a:prstGeom>
          <a:ln w="12700">
            <a:miter lim="400000"/>
          </a:ln>
        </p:spPr>
      </p:pic>
      <p:sp>
        <p:nvSpPr>
          <p:cNvPr id="98" name="Rectangle 21"/>
          <p:cNvSpPr/>
          <p:nvPr/>
        </p:nvSpPr>
        <p:spPr>
          <a:xfrm>
            <a:off x="0" y="10275"/>
            <a:ext cx="12192000" cy="2869104"/>
          </a:xfrm>
          <a:prstGeom prst="rect">
            <a:avLst/>
          </a:prstGeom>
          <a:solidFill>
            <a:schemeClr val="accent1"/>
          </a:solidFill>
          <a:ln w="12700">
            <a:miter lim="400000"/>
          </a:ln>
        </p:spPr>
        <p:txBody>
          <a:bodyPr lIns="45719" rIns="45719" anchor="ctr"/>
          <a:lstStyle/>
          <a:p>
            <a:pPr algn="ctr">
              <a:defRPr>
                <a:solidFill>
                  <a:srgbClr val="FFFFFF"/>
                </a:solidFill>
              </a:defRPr>
            </a:pPr>
            <a:endParaRPr dirty="0"/>
          </a:p>
        </p:txBody>
      </p:sp>
      <p:sp>
        <p:nvSpPr>
          <p:cNvPr id="99" name="Rectangle 22"/>
          <p:cNvSpPr/>
          <p:nvPr/>
        </p:nvSpPr>
        <p:spPr>
          <a:xfrm>
            <a:off x="0" y="6174506"/>
            <a:ext cx="12192000" cy="691377"/>
          </a:xfrm>
          <a:prstGeom prst="rect">
            <a:avLst/>
          </a:prstGeom>
          <a:solidFill>
            <a:schemeClr val="accent1"/>
          </a:solidFill>
          <a:ln w="12700">
            <a:miter lim="400000"/>
          </a:ln>
        </p:spPr>
        <p:txBody>
          <a:bodyPr lIns="45719" rIns="45719" anchor="ctr"/>
          <a:lstStyle/>
          <a:p>
            <a:pPr algn="ctr">
              <a:defRPr>
                <a:solidFill>
                  <a:srgbClr val="FFFFFF"/>
                </a:solidFill>
              </a:defRPr>
            </a:pPr>
            <a:endParaRPr dirty="0"/>
          </a:p>
        </p:txBody>
      </p:sp>
      <p:sp>
        <p:nvSpPr>
          <p:cNvPr id="100" name="Oval 23"/>
          <p:cNvSpPr/>
          <p:nvPr/>
        </p:nvSpPr>
        <p:spPr>
          <a:xfrm>
            <a:off x="1143433" y="1588526"/>
            <a:ext cx="2526101" cy="2526102"/>
          </a:xfrm>
          <a:prstGeom prst="ellipse">
            <a:avLst/>
          </a:prstGeom>
          <a:solidFill>
            <a:srgbClr val="FFFFFF"/>
          </a:solidFill>
          <a:ln w="50800">
            <a:solidFill>
              <a:srgbClr val="FEBB36"/>
            </a:solidFill>
            <a:miter/>
          </a:ln>
        </p:spPr>
        <p:txBody>
          <a:bodyPr lIns="45719" rIns="45719" anchor="ctr"/>
          <a:lstStyle/>
          <a:p>
            <a:pPr algn="ctr">
              <a:defRPr>
                <a:solidFill>
                  <a:srgbClr val="FFFFFF"/>
                </a:solidFill>
              </a:defRPr>
            </a:pPr>
            <a:endParaRPr dirty="0"/>
          </a:p>
        </p:txBody>
      </p:sp>
      <p:sp>
        <p:nvSpPr>
          <p:cNvPr id="101" name="Oval 24"/>
          <p:cNvSpPr/>
          <p:nvPr/>
        </p:nvSpPr>
        <p:spPr>
          <a:xfrm>
            <a:off x="4846463" y="1588526"/>
            <a:ext cx="2526101" cy="2526102"/>
          </a:xfrm>
          <a:prstGeom prst="ellipse">
            <a:avLst/>
          </a:prstGeom>
          <a:solidFill>
            <a:srgbClr val="FFFFFF"/>
          </a:solidFill>
          <a:ln w="50800">
            <a:solidFill>
              <a:srgbClr val="FEBB36"/>
            </a:solidFill>
            <a:miter/>
          </a:ln>
        </p:spPr>
        <p:txBody>
          <a:bodyPr lIns="45719" rIns="45719" anchor="ctr"/>
          <a:lstStyle/>
          <a:p>
            <a:pPr algn="ctr">
              <a:defRPr>
                <a:solidFill>
                  <a:srgbClr val="FFFFFF"/>
                </a:solidFill>
              </a:defRPr>
            </a:pPr>
            <a:endParaRPr dirty="0"/>
          </a:p>
        </p:txBody>
      </p:sp>
      <p:sp>
        <p:nvSpPr>
          <p:cNvPr id="102" name="Picture Placeholder 5"/>
          <p:cNvSpPr>
            <a:spLocks noGrp="1"/>
          </p:cNvSpPr>
          <p:nvPr>
            <p:ph type="pic" sz="quarter" idx="13"/>
          </p:nvPr>
        </p:nvSpPr>
        <p:spPr>
          <a:xfrm>
            <a:off x="4964131" y="1706563"/>
            <a:ext cx="2290765" cy="2290762"/>
          </a:xfrm>
          <a:prstGeom prst="rect">
            <a:avLst/>
          </a:prstGeom>
        </p:spPr>
        <p:txBody>
          <a:bodyPr lIns="91439" rIns="91439">
            <a:noAutofit/>
          </a:bodyPr>
          <a:lstStyle/>
          <a:p>
            <a:endParaRPr dirty="0"/>
          </a:p>
        </p:txBody>
      </p:sp>
      <p:sp>
        <p:nvSpPr>
          <p:cNvPr id="103" name="Oval 26"/>
          <p:cNvSpPr/>
          <p:nvPr/>
        </p:nvSpPr>
        <p:spPr>
          <a:xfrm>
            <a:off x="8384613" y="1588526"/>
            <a:ext cx="2526101" cy="2526102"/>
          </a:xfrm>
          <a:prstGeom prst="ellipse">
            <a:avLst/>
          </a:prstGeom>
          <a:solidFill>
            <a:srgbClr val="FFFFFF"/>
          </a:solidFill>
          <a:ln w="50800">
            <a:solidFill>
              <a:srgbClr val="FEBB36"/>
            </a:solidFill>
            <a:miter/>
          </a:ln>
        </p:spPr>
        <p:txBody>
          <a:bodyPr lIns="45719" rIns="45719" anchor="ctr"/>
          <a:lstStyle/>
          <a:p>
            <a:pPr algn="ctr">
              <a:defRPr>
                <a:solidFill>
                  <a:srgbClr val="FFFFFF"/>
                </a:solidFill>
              </a:defRPr>
            </a:pPr>
            <a:endParaRPr dirty="0"/>
          </a:p>
        </p:txBody>
      </p:sp>
      <p:sp>
        <p:nvSpPr>
          <p:cNvPr id="104" name="Picture Placeholder 5"/>
          <p:cNvSpPr>
            <a:spLocks noGrp="1"/>
          </p:cNvSpPr>
          <p:nvPr>
            <p:ph type="pic" sz="quarter" idx="14"/>
          </p:nvPr>
        </p:nvSpPr>
        <p:spPr>
          <a:xfrm>
            <a:off x="8502281" y="1706563"/>
            <a:ext cx="2290765" cy="2290762"/>
          </a:xfrm>
          <a:prstGeom prst="rect">
            <a:avLst/>
          </a:prstGeom>
        </p:spPr>
        <p:txBody>
          <a:bodyPr lIns="91439" rIns="91439">
            <a:noAutofit/>
          </a:bodyPr>
          <a:lstStyle/>
          <a:p>
            <a:endParaRPr dirty="0"/>
          </a:p>
        </p:txBody>
      </p:sp>
      <p:sp>
        <p:nvSpPr>
          <p:cNvPr id="105" name="Picture Placeholder 5"/>
          <p:cNvSpPr>
            <a:spLocks noGrp="1"/>
          </p:cNvSpPr>
          <p:nvPr>
            <p:ph type="pic" sz="quarter" idx="15"/>
          </p:nvPr>
        </p:nvSpPr>
        <p:spPr>
          <a:xfrm>
            <a:off x="1271768" y="1706563"/>
            <a:ext cx="2290766" cy="2290762"/>
          </a:xfrm>
          <a:prstGeom prst="rect">
            <a:avLst/>
          </a:prstGeom>
        </p:spPr>
        <p:txBody>
          <a:bodyPr lIns="91439" rIns="91439">
            <a:noAutofit/>
          </a:bodyPr>
          <a:lstStyle/>
          <a:p>
            <a:endParaRPr dirty="0"/>
          </a:p>
        </p:txBody>
      </p:sp>
      <p:sp>
        <p:nvSpPr>
          <p:cNvPr id="106" name="Body Level One…"/>
          <p:cNvSpPr txBox="1">
            <a:spLocks noGrp="1"/>
          </p:cNvSpPr>
          <p:nvPr>
            <p:ph type="body" sz="quarter" idx="1"/>
          </p:nvPr>
        </p:nvSpPr>
        <p:spPr>
          <a:xfrm>
            <a:off x="795582" y="4307027"/>
            <a:ext cx="3269790" cy="448421"/>
          </a:xfrm>
          <a:prstGeom prst="rect">
            <a:avLst/>
          </a:prstGeom>
        </p:spPr>
        <p:txBody>
          <a:bodyPr/>
          <a:lstStyle>
            <a:lvl1pPr algn="ctr">
              <a:spcBef>
                <a:spcPts val="0"/>
              </a:spcBef>
              <a:defRPr sz="2000" b="1"/>
            </a:lvl1pPr>
            <a:lvl2pPr marL="647700" indent="-190500" algn="ctr">
              <a:spcBef>
                <a:spcPts val="0"/>
              </a:spcBef>
              <a:defRPr sz="2000" b="1"/>
            </a:lvl2pPr>
            <a:lvl3pPr marL="1143000" indent="-228600" algn="ctr">
              <a:spcBef>
                <a:spcPts val="0"/>
              </a:spcBef>
              <a:defRPr sz="2000" b="1"/>
            </a:lvl3pPr>
            <a:lvl4pPr marL="1625600" indent="-254000" algn="ctr">
              <a:spcBef>
                <a:spcPts val="0"/>
              </a:spcBef>
              <a:defRPr sz="2000" b="1"/>
            </a:lvl4pPr>
            <a:lvl5pPr marL="2082800" indent="-254000" algn="ctr">
              <a:spcBef>
                <a:spcPts val="0"/>
              </a:spcBef>
              <a:defRPr sz="2000" b="1"/>
            </a:lvl5pPr>
          </a:lstStyle>
          <a:p>
            <a:r>
              <a:t>Body Level One</a:t>
            </a:r>
          </a:p>
          <a:p>
            <a:pPr lvl="1"/>
            <a:r>
              <a:t>Body Level Two</a:t>
            </a:r>
          </a:p>
          <a:p>
            <a:pPr lvl="2"/>
            <a:r>
              <a:t>Body Level Three</a:t>
            </a:r>
          </a:p>
          <a:p>
            <a:pPr lvl="3"/>
            <a:r>
              <a:t>Body Level Four</a:t>
            </a:r>
          </a:p>
          <a:p>
            <a:pPr lvl="4"/>
            <a:r>
              <a:t>Body Level Five</a:t>
            </a:r>
          </a:p>
        </p:txBody>
      </p:sp>
      <p:sp>
        <p:nvSpPr>
          <p:cNvPr id="107" name="Text Placeholder 3"/>
          <p:cNvSpPr>
            <a:spLocks noGrp="1"/>
          </p:cNvSpPr>
          <p:nvPr>
            <p:ph type="body" sz="quarter" idx="16"/>
          </p:nvPr>
        </p:nvSpPr>
        <p:spPr>
          <a:xfrm>
            <a:off x="795581" y="4893088"/>
            <a:ext cx="3269791" cy="292448"/>
          </a:xfrm>
          <a:prstGeom prst="rect">
            <a:avLst/>
          </a:prstGeom>
        </p:spPr>
        <p:txBody>
          <a:bodyPr/>
          <a:lstStyle/>
          <a:p>
            <a:pPr algn="ctr">
              <a:defRPr sz="1600"/>
            </a:pPr>
            <a:endParaRPr/>
          </a:p>
        </p:txBody>
      </p:sp>
      <p:sp>
        <p:nvSpPr>
          <p:cNvPr id="108" name="Straight Connector 31"/>
          <p:cNvSpPr/>
          <p:nvPr/>
        </p:nvSpPr>
        <p:spPr>
          <a:xfrm>
            <a:off x="2293316" y="4819582"/>
            <a:ext cx="274321" cy="1"/>
          </a:xfrm>
          <a:prstGeom prst="line">
            <a:avLst/>
          </a:prstGeom>
          <a:ln w="44450">
            <a:solidFill>
              <a:srgbClr val="FEBB36"/>
            </a:solidFill>
            <a:miter/>
          </a:ln>
        </p:spPr>
        <p:txBody>
          <a:bodyPr lIns="45719" rIns="45719"/>
          <a:lstStyle/>
          <a:p>
            <a:endParaRPr dirty="0"/>
          </a:p>
        </p:txBody>
      </p:sp>
      <p:sp>
        <p:nvSpPr>
          <p:cNvPr id="109" name="Text Placeholder 3"/>
          <p:cNvSpPr>
            <a:spLocks noGrp="1"/>
          </p:cNvSpPr>
          <p:nvPr>
            <p:ph type="body" sz="quarter" idx="17"/>
          </p:nvPr>
        </p:nvSpPr>
        <p:spPr>
          <a:xfrm>
            <a:off x="4461104" y="4307027"/>
            <a:ext cx="3269791" cy="448421"/>
          </a:xfrm>
          <a:prstGeom prst="rect">
            <a:avLst/>
          </a:prstGeom>
        </p:spPr>
        <p:txBody>
          <a:bodyPr/>
          <a:lstStyle/>
          <a:p>
            <a:pPr algn="ctr">
              <a:spcBef>
                <a:spcPts val="0"/>
              </a:spcBef>
              <a:defRPr sz="2000" b="1"/>
            </a:pPr>
            <a:endParaRPr/>
          </a:p>
        </p:txBody>
      </p:sp>
      <p:sp>
        <p:nvSpPr>
          <p:cNvPr id="110" name="Text Placeholder 3"/>
          <p:cNvSpPr>
            <a:spLocks noGrp="1"/>
          </p:cNvSpPr>
          <p:nvPr>
            <p:ph type="body" sz="quarter" idx="18"/>
          </p:nvPr>
        </p:nvSpPr>
        <p:spPr>
          <a:xfrm>
            <a:off x="4461104" y="4893088"/>
            <a:ext cx="3269791" cy="292448"/>
          </a:xfrm>
          <a:prstGeom prst="rect">
            <a:avLst/>
          </a:prstGeom>
        </p:spPr>
        <p:txBody>
          <a:bodyPr/>
          <a:lstStyle/>
          <a:p>
            <a:pPr algn="ctr">
              <a:defRPr sz="1600"/>
            </a:pPr>
            <a:endParaRPr/>
          </a:p>
        </p:txBody>
      </p:sp>
      <p:sp>
        <p:nvSpPr>
          <p:cNvPr id="111" name="Straight Connector 34"/>
          <p:cNvSpPr/>
          <p:nvPr/>
        </p:nvSpPr>
        <p:spPr>
          <a:xfrm>
            <a:off x="5958838" y="4819582"/>
            <a:ext cx="274321" cy="1"/>
          </a:xfrm>
          <a:prstGeom prst="line">
            <a:avLst/>
          </a:prstGeom>
          <a:ln w="44450">
            <a:solidFill>
              <a:srgbClr val="FEBB36"/>
            </a:solidFill>
            <a:miter/>
          </a:ln>
        </p:spPr>
        <p:txBody>
          <a:bodyPr lIns="45719" rIns="45719"/>
          <a:lstStyle/>
          <a:p>
            <a:endParaRPr dirty="0"/>
          </a:p>
        </p:txBody>
      </p:sp>
      <p:sp>
        <p:nvSpPr>
          <p:cNvPr id="112" name="Text Placeholder 3"/>
          <p:cNvSpPr>
            <a:spLocks noGrp="1"/>
          </p:cNvSpPr>
          <p:nvPr>
            <p:ph type="body" sz="quarter" idx="19"/>
          </p:nvPr>
        </p:nvSpPr>
        <p:spPr>
          <a:xfrm>
            <a:off x="8086807" y="4307027"/>
            <a:ext cx="3269791" cy="448421"/>
          </a:xfrm>
          <a:prstGeom prst="rect">
            <a:avLst/>
          </a:prstGeom>
        </p:spPr>
        <p:txBody>
          <a:bodyPr/>
          <a:lstStyle/>
          <a:p>
            <a:pPr algn="ctr">
              <a:spcBef>
                <a:spcPts val="0"/>
              </a:spcBef>
              <a:defRPr sz="2000" b="1"/>
            </a:pPr>
            <a:endParaRPr/>
          </a:p>
        </p:txBody>
      </p:sp>
      <p:sp>
        <p:nvSpPr>
          <p:cNvPr id="113" name="Text Placeholder 3"/>
          <p:cNvSpPr>
            <a:spLocks noGrp="1"/>
          </p:cNvSpPr>
          <p:nvPr>
            <p:ph type="body" sz="quarter" idx="20"/>
          </p:nvPr>
        </p:nvSpPr>
        <p:spPr>
          <a:xfrm>
            <a:off x="8086807" y="4893088"/>
            <a:ext cx="3269791" cy="292448"/>
          </a:xfrm>
          <a:prstGeom prst="rect">
            <a:avLst/>
          </a:prstGeom>
        </p:spPr>
        <p:txBody>
          <a:bodyPr/>
          <a:lstStyle/>
          <a:p>
            <a:pPr algn="ctr">
              <a:defRPr sz="1600"/>
            </a:pPr>
            <a:endParaRPr/>
          </a:p>
        </p:txBody>
      </p:sp>
      <p:sp>
        <p:nvSpPr>
          <p:cNvPr id="114" name="Straight Connector 37"/>
          <p:cNvSpPr/>
          <p:nvPr/>
        </p:nvSpPr>
        <p:spPr>
          <a:xfrm>
            <a:off x="9584542" y="4819582"/>
            <a:ext cx="274321" cy="1"/>
          </a:xfrm>
          <a:prstGeom prst="line">
            <a:avLst/>
          </a:prstGeom>
          <a:ln w="44450">
            <a:solidFill>
              <a:srgbClr val="FEBB36"/>
            </a:solidFill>
            <a:miter/>
          </a:ln>
        </p:spPr>
        <p:txBody>
          <a:bodyPr lIns="45719" rIns="45719"/>
          <a:lstStyle/>
          <a:p>
            <a:endParaRPr dirty="0"/>
          </a:p>
        </p:txBody>
      </p:sp>
      <p:pic>
        <p:nvPicPr>
          <p:cNvPr id="115" name="Picture 38" descr="Picture 38"/>
          <p:cNvPicPr>
            <a:picLocks noChangeAspect="1"/>
          </p:cNvPicPr>
          <p:nvPr/>
        </p:nvPicPr>
        <p:blipFill>
          <a:blip r:embed="rId4">
            <a:extLst/>
          </a:blip>
          <a:stretch>
            <a:fillRect/>
          </a:stretch>
        </p:blipFill>
        <p:spPr>
          <a:xfrm>
            <a:off x="518183" y="6327850"/>
            <a:ext cx="1344070" cy="441512"/>
          </a:xfrm>
          <a:prstGeom prst="rect">
            <a:avLst/>
          </a:prstGeom>
          <a:ln w="12700">
            <a:miter lim="400000"/>
          </a:ln>
        </p:spPr>
      </p:pic>
      <p:sp>
        <p:nvSpPr>
          <p:cNvPr id="116" name="Title Text"/>
          <p:cNvSpPr txBox="1">
            <a:spLocks noGrp="1"/>
          </p:cNvSpPr>
          <p:nvPr>
            <p:ph type="title"/>
          </p:nvPr>
        </p:nvSpPr>
        <p:spPr>
          <a:xfrm>
            <a:off x="517473" y="365125"/>
            <a:ext cx="11122888" cy="985882"/>
          </a:xfrm>
          <a:prstGeom prst="rect">
            <a:avLst/>
          </a:prstGeom>
        </p:spPr>
        <p:txBody>
          <a:bodyPr/>
          <a:lstStyle>
            <a:lvl1pPr algn="ctr">
              <a:defRPr>
                <a:solidFill>
                  <a:srgbClr val="FFFFFF"/>
                </a:solidFill>
              </a:defRPr>
            </a:lvl1pPr>
          </a:lstStyle>
          <a:p>
            <a:r>
              <a:t>Title Text</a:t>
            </a:r>
          </a:p>
        </p:txBody>
      </p:sp>
      <p:sp>
        <p:nvSpPr>
          <p:cNvPr id="117" name="Straight Connector 46"/>
          <p:cNvSpPr/>
          <p:nvPr/>
        </p:nvSpPr>
        <p:spPr>
          <a:xfrm>
            <a:off x="2293316" y="4819582"/>
            <a:ext cx="274321" cy="1"/>
          </a:xfrm>
          <a:prstGeom prst="line">
            <a:avLst/>
          </a:prstGeom>
          <a:ln w="44450">
            <a:solidFill>
              <a:srgbClr val="FEBB36"/>
            </a:solidFill>
            <a:miter/>
          </a:ln>
        </p:spPr>
        <p:txBody>
          <a:bodyPr lIns="45719" rIns="45719"/>
          <a:lstStyle/>
          <a:p>
            <a:endParaRPr dirty="0"/>
          </a:p>
        </p:txBody>
      </p:sp>
      <p:sp>
        <p:nvSpPr>
          <p:cNvPr id="118" name="Straight Connector 47"/>
          <p:cNvSpPr/>
          <p:nvPr/>
        </p:nvSpPr>
        <p:spPr>
          <a:xfrm>
            <a:off x="5958838" y="4819582"/>
            <a:ext cx="274321" cy="1"/>
          </a:xfrm>
          <a:prstGeom prst="line">
            <a:avLst/>
          </a:prstGeom>
          <a:ln w="44450">
            <a:solidFill>
              <a:srgbClr val="FEBB36"/>
            </a:solidFill>
            <a:miter/>
          </a:ln>
        </p:spPr>
        <p:txBody>
          <a:bodyPr lIns="45719" rIns="45719"/>
          <a:lstStyle/>
          <a:p>
            <a:endParaRPr dirty="0"/>
          </a:p>
        </p:txBody>
      </p:sp>
      <p:sp>
        <p:nvSpPr>
          <p:cNvPr id="119" name="Straight Connector 48"/>
          <p:cNvSpPr/>
          <p:nvPr/>
        </p:nvSpPr>
        <p:spPr>
          <a:xfrm>
            <a:off x="9584542" y="4819582"/>
            <a:ext cx="274321" cy="1"/>
          </a:xfrm>
          <a:prstGeom prst="line">
            <a:avLst/>
          </a:prstGeom>
          <a:ln w="44450">
            <a:solidFill>
              <a:srgbClr val="FEBB36"/>
            </a:solidFill>
            <a:miter/>
          </a:ln>
        </p:spPr>
        <p:txBody>
          <a:bodyPr lIns="45719" rIns="45719"/>
          <a:lstStyle/>
          <a:p>
            <a:endParaRPr dirty="0"/>
          </a:p>
        </p:txBody>
      </p:sp>
      <p:pic>
        <p:nvPicPr>
          <p:cNvPr id="120" name="Picture 42" descr="Picture 42"/>
          <p:cNvPicPr>
            <a:picLocks noChangeAspect="1"/>
          </p:cNvPicPr>
          <p:nvPr/>
        </p:nvPicPr>
        <p:blipFill>
          <a:blip r:embed="rId5">
            <a:extLst/>
          </a:blip>
          <a:stretch>
            <a:fillRect/>
          </a:stretch>
        </p:blipFill>
        <p:spPr>
          <a:xfrm>
            <a:off x="9735732" y="6425160"/>
            <a:ext cx="2060852" cy="246889"/>
          </a:xfrm>
          <a:prstGeom prst="rect">
            <a:avLst/>
          </a:prstGeom>
          <a:ln w="12700">
            <a:miter lim="400000"/>
          </a:ln>
        </p:spPr>
      </p:pic>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28"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6">
            <a:alphaModFix/>
          </a:blip>
          <a:srcRect/>
          <a:stretch/>
        </p:blipFill>
        <p:spPr>
          <a:xfrm>
            <a:off x="5396753" y="6209952"/>
            <a:ext cx="811352" cy="648047"/>
          </a:xfrm>
          <a:prstGeom prst="rect">
            <a:avLst/>
          </a:prstGeom>
          <a:solidFill>
            <a:schemeClr val="accent1"/>
          </a:solidFill>
          <a:ln>
            <a:noFill/>
          </a:ln>
        </p:spPr>
      </p:pic>
    </p:spTree>
    <p:extLst>
      <p:ext uri="{BB962C8B-B14F-4D97-AF65-F5344CB8AC3E}">
        <p14:creationId xmlns:p14="http://schemas.microsoft.com/office/powerpoint/2010/main" val="419757652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518183" y="6327850"/>
            <a:ext cx="1344070" cy="441511"/>
          </a:xfrm>
          <a:prstGeom prst="rect">
            <a:avLst/>
          </a:prstGeom>
        </p:spPr>
      </p:pic>
      <p:sp>
        <p:nvSpPr>
          <p:cNvPr id="10" name="Title 1"/>
          <p:cNvSpPr>
            <a:spLocks noGrp="1"/>
          </p:cNvSpPr>
          <p:nvPr>
            <p:ph type="title"/>
          </p:nvPr>
        </p:nvSpPr>
        <p:spPr>
          <a:xfrm>
            <a:off x="518183" y="1709738"/>
            <a:ext cx="11278401" cy="2852737"/>
          </a:xfrm>
        </p:spPr>
        <p:txBody>
          <a:bodyPr anchor="b"/>
          <a:lstStyle>
            <a:lvl1pPr>
              <a:defRPr sz="6000">
                <a:solidFill>
                  <a:schemeClr val="bg1"/>
                </a:solidFill>
              </a:defRPr>
            </a:lvl1pPr>
          </a:lstStyle>
          <a:p>
            <a:r>
              <a:rPr lang="en-US" smtClean="0"/>
              <a:t>Click to edit Master title style</a:t>
            </a:r>
            <a:endParaRPr lang="en-US" dirty="0"/>
          </a:p>
        </p:txBody>
      </p:sp>
      <p:sp>
        <p:nvSpPr>
          <p:cNvPr id="11"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5733" y="6425161"/>
            <a:ext cx="2060851" cy="246888"/>
          </a:xfrm>
          <a:prstGeom prst="rect">
            <a:avLst/>
          </a:prstGeom>
        </p:spPr>
      </p:pic>
    </p:spTree>
    <p:extLst>
      <p:ext uri="{BB962C8B-B14F-4D97-AF65-F5344CB8AC3E}">
        <p14:creationId xmlns:p14="http://schemas.microsoft.com/office/powerpoint/2010/main" val="2602293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Op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pic>
        <p:nvPicPr>
          <p:cNvPr id="8"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30806539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 Opt 2">
    <p:spTree>
      <p:nvGrpSpPr>
        <p:cNvPr id="1" name=""/>
        <p:cNvGrpSpPr/>
        <p:nvPr/>
      </p:nvGrpSpPr>
      <p:grpSpPr>
        <a:xfrm>
          <a:off x="0" y="0"/>
          <a:ext cx="0" cy="0"/>
          <a:chOff x="0" y="0"/>
          <a:chExt cx="0" cy="0"/>
        </a:xfrm>
      </p:grpSpPr>
      <p:sp>
        <p:nvSpPr>
          <p:cNvPr id="4" name="Rectangle 3"/>
          <p:cNvSpPr/>
          <p:nvPr/>
        </p:nvSpPr>
        <p:spPr>
          <a:xfrm>
            <a:off x="0" y="0"/>
            <a:ext cx="4074695" cy="687875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p:cNvSpPr>
            <a:spLocks noGrp="1"/>
          </p:cNvSpPr>
          <p:nvPr>
            <p:ph type="body" sz="quarter" idx="14" hasCustomPrompt="1"/>
          </p:nvPr>
        </p:nvSpPr>
        <p:spPr>
          <a:xfrm>
            <a:off x="4622292" y="1792450"/>
            <a:ext cx="6985266" cy="350437"/>
          </a:xfrm>
        </p:spPr>
        <p:txBody>
          <a:bodyPr>
            <a:normAutofit/>
          </a:bodyPr>
          <a:lstStyle>
            <a:lvl1pPr marL="0" indent="0">
              <a:buNone/>
              <a:defRPr sz="1800" b="1">
                <a:latin typeface="Arial" charset="0"/>
                <a:ea typeface="Arial" charset="0"/>
                <a:cs typeface="Arial" charset="0"/>
              </a:defRPr>
            </a:lvl1pPr>
            <a:lvl2pPr marL="457200" indent="0">
              <a:buNone/>
              <a:defRPr b="0"/>
            </a:lvl2pPr>
            <a:lvl3pPr marL="914400" indent="0">
              <a:buFont typeface="+mj-lt"/>
              <a:buNone/>
              <a:defRPr/>
            </a:lvl3pPr>
            <a:lvl4pPr marL="1371600" indent="0">
              <a:buNone/>
              <a:defRPr/>
            </a:lvl4pPr>
            <a:lvl5pPr marL="1828800" indent="0">
              <a:buNone/>
              <a:defRPr/>
            </a:lvl5pPr>
          </a:lstStyle>
          <a:p>
            <a:pPr lvl="0"/>
            <a:r>
              <a:rPr lang="en-US" dirty="0" smtClean="0"/>
              <a:t>Lorem Ipsum</a:t>
            </a:r>
          </a:p>
        </p:txBody>
      </p:sp>
      <p:sp>
        <p:nvSpPr>
          <p:cNvPr id="8" name="Text Placeholder 6"/>
          <p:cNvSpPr>
            <a:spLocks noGrp="1"/>
          </p:cNvSpPr>
          <p:nvPr>
            <p:ph type="body" sz="quarter" idx="15" hasCustomPrompt="1"/>
          </p:nvPr>
        </p:nvSpPr>
        <p:spPr>
          <a:xfrm>
            <a:off x="419895" y="3075160"/>
            <a:ext cx="3269789" cy="973843"/>
          </a:xfrm>
        </p:spPr>
        <p:txBody>
          <a:bodyPr>
            <a:normAutofit/>
          </a:bodyPr>
          <a:lstStyle>
            <a:lvl1pPr marL="0" indent="0">
              <a:lnSpc>
                <a:spcPct val="100000"/>
              </a:lnSpc>
              <a:spcBef>
                <a:spcPts val="0"/>
              </a:spcBef>
              <a:buNone/>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a:t>
            </a:r>
          </a:p>
        </p:txBody>
      </p:sp>
      <p:sp>
        <p:nvSpPr>
          <p:cNvPr id="9"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a:p>
            <a:pPr lvl="0"/>
            <a:r>
              <a:rPr lang="en-US" dirty="0" smtClean="0"/>
              <a:t>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p>
        </p:txBody>
      </p:sp>
      <p:sp>
        <p:nvSpPr>
          <p:cNvPr id="10" name="Text Placeholder 3"/>
          <p:cNvSpPr>
            <a:spLocks noGrp="1"/>
          </p:cNvSpPr>
          <p:nvPr>
            <p:ph type="body" sz="quarter" idx="21" hasCustomPrompt="1"/>
          </p:nvPr>
        </p:nvSpPr>
        <p:spPr>
          <a:xfrm>
            <a:off x="419895" y="1776773"/>
            <a:ext cx="3269789" cy="555121"/>
          </a:xfrm>
        </p:spPr>
        <p:txBody>
          <a:bodyPr>
            <a:noAutofit/>
          </a:bodyPr>
          <a:lstStyle>
            <a:lvl1pPr>
              <a:defRPr sz="3200" b="1">
                <a:solidFill>
                  <a:schemeClr val="bg1"/>
                </a:solidFill>
              </a:defRPr>
            </a:lvl1pPr>
          </a:lstStyle>
          <a:p>
            <a:pPr lvl="0"/>
            <a:r>
              <a:rPr lang="en-US" dirty="0" smtClean="0"/>
              <a:t>Title</a:t>
            </a:r>
            <a:endParaRPr lang="en-US" dirty="0"/>
          </a:p>
        </p:txBody>
      </p:sp>
      <p:sp>
        <p:nvSpPr>
          <p:cNvPr id="11" name="Text Placeholder 3"/>
          <p:cNvSpPr>
            <a:spLocks noGrp="1"/>
          </p:cNvSpPr>
          <p:nvPr>
            <p:ph type="body" sz="quarter" idx="22" hasCustomPrompt="1"/>
          </p:nvPr>
        </p:nvSpPr>
        <p:spPr>
          <a:xfrm>
            <a:off x="419895" y="2673562"/>
            <a:ext cx="3269789" cy="292447"/>
          </a:xfrm>
        </p:spPr>
        <p:txBody>
          <a:bodyPr>
            <a:noAutofit/>
          </a:bodyPr>
          <a:lstStyle>
            <a:lvl1pPr>
              <a:defRPr sz="1800" b="1">
                <a:solidFill>
                  <a:schemeClr val="bg1"/>
                </a:solidFill>
              </a:defRPr>
            </a:lvl1pPr>
          </a:lstStyle>
          <a:p>
            <a:pPr lvl="0"/>
            <a:r>
              <a:rPr lang="en-US" dirty="0" smtClean="0"/>
              <a:t>Lorem Ipsum</a:t>
            </a:r>
            <a:endParaRPr lang="en-US" dirty="0"/>
          </a:p>
        </p:txBody>
      </p:sp>
      <p:sp>
        <p:nvSpPr>
          <p:cNvPr id="12"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smtClean="0"/>
              <a:t>ICON </a:t>
            </a:r>
            <a:endParaRPr lang="en-US" dirty="0"/>
          </a:p>
        </p:txBody>
      </p:sp>
      <p:cxnSp>
        <p:nvCxnSpPr>
          <p:cNvPr id="13" name="Straight Connector 12"/>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3" hasCustomPrompt="1"/>
          </p:nvPr>
        </p:nvSpPr>
        <p:spPr>
          <a:xfrm>
            <a:off x="4622799" y="2143288"/>
            <a:ext cx="6985267" cy="712644"/>
          </a:xfrm>
        </p:spPr>
        <p:txBody>
          <a:bodyPr>
            <a:normAutofit/>
          </a:bodyPr>
          <a:lstStyle>
            <a:lvl1pPr>
              <a:defRPr sz="1800" b="0">
                <a:latin typeface="Arial" charset="0"/>
                <a:ea typeface="Arial" charset="0"/>
                <a:cs typeface="Arial" charset="0"/>
              </a:defRPr>
            </a:lvl1pPr>
          </a:lstStyle>
          <a:p>
            <a:pPr lvl="0"/>
            <a:r>
              <a:rPr lang="en-US" dirty="0" smtClean="0"/>
              <a:t>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p>
        </p:txBody>
      </p:sp>
      <p:sp>
        <p:nvSpPr>
          <p:cNvPr id="15" name="Rectangle 14"/>
          <p:cNvSpPr/>
          <p:nvPr/>
        </p:nvSpPr>
        <p:spPr>
          <a:xfrm>
            <a:off x="10029524" y="6217920"/>
            <a:ext cx="1944303" cy="53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24" hasCustomPrompt="1"/>
          </p:nvPr>
        </p:nvSpPr>
        <p:spPr>
          <a:xfrm>
            <a:off x="4622292" y="3197587"/>
            <a:ext cx="6985775" cy="1112068"/>
          </a:xfrm>
        </p:spPr>
        <p:txBody>
          <a:bodyPr>
            <a:noAutofit/>
          </a:bodyPr>
          <a:lstStyle>
            <a:lvl1pPr marL="285750" indent="-285750">
              <a:lnSpc>
                <a:spcPct val="100000"/>
              </a:lnSpc>
              <a:spcBef>
                <a:spcPts val="0"/>
              </a:spcBef>
              <a:buFont typeface="Arial" charset="0"/>
              <a:buChar char="•"/>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smtClean="0"/>
              <a:t>Ut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p:txBody>
      </p:sp>
      <p:sp>
        <p:nvSpPr>
          <p:cNvPr id="18" name="Text Placeholder 6"/>
          <p:cNvSpPr>
            <a:spLocks noGrp="1"/>
          </p:cNvSpPr>
          <p:nvPr>
            <p:ph type="body" sz="quarter" idx="26" hasCustomPrompt="1"/>
          </p:nvPr>
        </p:nvSpPr>
        <p:spPr>
          <a:xfrm>
            <a:off x="4622292" y="4715631"/>
            <a:ext cx="6985775" cy="1112068"/>
          </a:xfrm>
        </p:spPr>
        <p:txBody>
          <a:bodyPr>
            <a:noAutofit/>
          </a:bodyPr>
          <a:lstStyle>
            <a:lvl1pPr marL="342900" indent="-342900">
              <a:lnSpc>
                <a:spcPct val="100000"/>
              </a:lnSpc>
              <a:spcBef>
                <a:spcPts val="0"/>
              </a:spcBef>
              <a:buFont typeface="+mj-lt"/>
              <a:buAutoNum type="arabicPeriod"/>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p:txBody>
      </p:sp>
      <p:sp>
        <p:nvSpPr>
          <p:cNvPr id="22" name="Text Placeholder 21"/>
          <p:cNvSpPr>
            <a:spLocks noGrp="1"/>
          </p:cNvSpPr>
          <p:nvPr>
            <p:ph type="body" sz="quarter" idx="27" hasCustomPrompt="1"/>
          </p:nvPr>
        </p:nvSpPr>
        <p:spPr>
          <a:xfrm>
            <a:off x="4622800" y="2855913"/>
            <a:ext cx="6985000" cy="341312"/>
          </a:xfrm>
        </p:spPr>
        <p:txBody>
          <a:bodyPr>
            <a:normAutofit/>
          </a:bodyPr>
          <a:lstStyle>
            <a:lvl1pPr>
              <a:defRPr sz="1800" b="1"/>
            </a:lvl1pPr>
            <a:lvl2pPr marL="457200" indent="0">
              <a:buNone/>
              <a:defRPr/>
            </a:lvl2pPr>
          </a:lstStyle>
          <a:p>
            <a:pPr lvl="0"/>
            <a:r>
              <a:rPr lang="en-US" sz="1800" b="1" dirty="0" smtClean="0"/>
              <a:t>Testing</a:t>
            </a:r>
            <a:endParaRPr lang="en-US" dirty="0"/>
          </a:p>
        </p:txBody>
      </p:sp>
      <p:sp>
        <p:nvSpPr>
          <p:cNvPr id="24" name="Text Placeholder 21"/>
          <p:cNvSpPr>
            <a:spLocks noGrp="1"/>
          </p:cNvSpPr>
          <p:nvPr>
            <p:ph type="body" sz="quarter" idx="28" hasCustomPrompt="1"/>
          </p:nvPr>
        </p:nvSpPr>
        <p:spPr>
          <a:xfrm>
            <a:off x="4622558" y="4358564"/>
            <a:ext cx="6985000" cy="341312"/>
          </a:xfrm>
        </p:spPr>
        <p:txBody>
          <a:bodyPr>
            <a:normAutofit/>
          </a:bodyPr>
          <a:lstStyle>
            <a:lvl1pPr>
              <a:defRPr sz="1800" b="1"/>
            </a:lvl1pPr>
            <a:lvl2pPr marL="457200" indent="0">
              <a:buNone/>
              <a:defRPr/>
            </a:lvl2pPr>
          </a:lstStyle>
          <a:p>
            <a:pPr lvl="0"/>
            <a:r>
              <a:rPr lang="en-US" sz="1800" b="1" dirty="0" smtClean="0"/>
              <a:t>Testing</a:t>
            </a:r>
            <a:endParaRPr lang="en-US" dirty="0"/>
          </a:p>
        </p:txBody>
      </p:sp>
      <p:cxnSp>
        <p:nvCxnSpPr>
          <p:cNvPr id="19" name="Straight Connector 18"/>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7748752" y="6385034"/>
            <a:ext cx="4225075" cy="3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7004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 Opt 3">
    <p:spTree>
      <p:nvGrpSpPr>
        <p:cNvPr id="1" name=""/>
        <p:cNvGrpSpPr/>
        <p:nvPr/>
      </p:nvGrpSpPr>
      <p:grpSpPr>
        <a:xfrm>
          <a:off x="0" y="0"/>
          <a:ext cx="0" cy="0"/>
          <a:chOff x="0" y="0"/>
          <a:chExt cx="0" cy="0"/>
        </a:xfrm>
      </p:grpSpPr>
      <p:sp>
        <p:nvSpPr>
          <p:cNvPr id="3" name="Text Placeholder 6"/>
          <p:cNvSpPr>
            <a:spLocks noGrp="1"/>
          </p:cNvSpPr>
          <p:nvPr>
            <p:ph type="body" sz="quarter" idx="15" hasCustomPrompt="1"/>
          </p:nvPr>
        </p:nvSpPr>
        <p:spPr>
          <a:xfrm>
            <a:off x="419895" y="3054410"/>
            <a:ext cx="3269789" cy="973843"/>
          </a:xfrm>
        </p:spPr>
        <p:txBody>
          <a:bodyPr>
            <a:normAutofit/>
          </a:bodyPr>
          <a:lstStyle>
            <a:lvl1pPr marL="0" indent="0">
              <a:lnSpc>
                <a:spcPct val="100000"/>
              </a:lnSpc>
              <a:spcBef>
                <a:spcPts val="0"/>
              </a:spcBef>
              <a:buNone/>
              <a:defRPr sz="160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a:t>
            </a:r>
          </a:p>
        </p:txBody>
      </p:sp>
      <p:sp>
        <p:nvSpPr>
          <p:cNvPr id="4"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a:p>
            <a:pPr lvl="0"/>
            <a:r>
              <a:rPr lang="en-US" dirty="0" smtClean="0"/>
              <a:t>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p>
        </p:txBody>
      </p:sp>
      <p:sp>
        <p:nvSpPr>
          <p:cNvPr id="6" name="Text Placeholder 3"/>
          <p:cNvSpPr>
            <a:spLocks noGrp="1"/>
          </p:cNvSpPr>
          <p:nvPr>
            <p:ph type="body" sz="quarter" idx="21" hasCustomPrompt="1"/>
          </p:nvPr>
        </p:nvSpPr>
        <p:spPr>
          <a:xfrm>
            <a:off x="419895" y="1756023"/>
            <a:ext cx="3269789" cy="555121"/>
          </a:xfrm>
        </p:spPr>
        <p:txBody>
          <a:bodyPr>
            <a:noAutofit/>
          </a:bodyPr>
          <a:lstStyle>
            <a:lvl1pPr>
              <a:defRPr sz="3200" b="1">
                <a:solidFill>
                  <a:srgbClr val="3284BF"/>
                </a:solidFill>
              </a:defRPr>
            </a:lvl1pPr>
          </a:lstStyle>
          <a:p>
            <a:pPr lvl="0"/>
            <a:r>
              <a:rPr lang="en-US" dirty="0" smtClean="0"/>
              <a:t>Title</a:t>
            </a:r>
            <a:endParaRPr lang="en-US" dirty="0"/>
          </a:p>
        </p:txBody>
      </p:sp>
      <p:sp>
        <p:nvSpPr>
          <p:cNvPr id="7" name="Text Placeholder 3"/>
          <p:cNvSpPr>
            <a:spLocks noGrp="1"/>
          </p:cNvSpPr>
          <p:nvPr>
            <p:ph type="body" sz="quarter" idx="22" hasCustomPrompt="1"/>
          </p:nvPr>
        </p:nvSpPr>
        <p:spPr>
          <a:xfrm>
            <a:off x="419895" y="2652812"/>
            <a:ext cx="3269789" cy="292447"/>
          </a:xfrm>
        </p:spPr>
        <p:txBody>
          <a:bodyPr>
            <a:noAutofit/>
          </a:bodyPr>
          <a:lstStyle>
            <a:lvl1pPr>
              <a:spcBef>
                <a:spcPts val="0"/>
              </a:spcBef>
              <a:defRPr sz="1800" b="1"/>
            </a:lvl1pPr>
          </a:lstStyle>
          <a:p>
            <a:pPr lvl="0"/>
            <a:r>
              <a:rPr lang="en-US" smtClean="0"/>
              <a:t>Lorem Ipsum</a:t>
            </a:r>
            <a:endParaRPr lang="en-US" dirty="0"/>
          </a:p>
        </p:txBody>
      </p:sp>
      <p:sp>
        <p:nvSpPr>
          <p:cNvPr id="8"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smtClean="0"/>
              <a:t>ICON </a:t>
            </a:r>
            <a:endParaRPr lang="en-US" dirty="0"/>
          </a:p>
        </p:txBody>
      </p:sp>
      <p:cxnSp>
        <p:nvCxnSpPr>
          <p:cNvPr id="9" name="Straight Connector 8"/>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7"/>
          </p:nvPr>
        </p:nvSpPr>
        <p:spPr>
          <a:xfrm>
            <a:off x="4075113" y="-20638"/>
            <a:ext cx="8116887" cy="6878638"/>
          </a:xfrm>
        </p:spPr>
        <p:txBody>
          <a:bodyPr anchor="ctr"/>
          <a:lstStyle>
            <a:lvl1pPr marL="0" indent="0" algn="ctr">
              <a:buNone/>
              <a:defRPr/>
            </a:lvl1pPr>
          </a:lstStyle>
          <a:p>
            <a:r>
              <a:rPr lang="en-US" smtClean="0"/>
              <a:t>Drag picture to placeholder or click icon to add</a:t>
            </a:r>
            <a:endParaRPr lang="en-US"/>
          </a:p>
        </p:txBody>
      </p:sp>
      <p:cxnSp>
        <p:nvCxnSpPr>
          <p:cNvPr id="11" name="Straight Connector 10"/>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7693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 Opt 4">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smtClean="0"/>
              <a:t>Drag picture to placeholder or click icon to add</a:t>
            </a:r>
            <a:endParaRPr lang="en-US"/>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6" name="Title Placeholder 1"/>
          <p:cNvSpPr>
            <a:spLocks noGrp="1"/>
          </p:cNvSpPr>
          <p:nvPr>
            <p:ph type="title"/>
          </p:nvPr>
        </p:nvSpPr>
        <p:spPr>
          <a:xfrm>
            <a:off x="517473" y="0"/>
            <a:ext cx="7436230" cy="98588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27" name="Text Placeholder 2"/>
          <p:cNvSpPr>
            <a:spLocks noGrp="1"/>
          </p:cNvSpPr>
          <p:nvPr>
            <p:ph idx="1"/>
          </p:nvPr>
        </p:nvSpPr>
        <p:spPr>
          <a:xfrm>
            <a:off x="517473" y="985880"/>
            <a:ext cx="7436230" cy="519108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360191776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enters - Three">
    <p:spTree>
      <p:nvGrpSpPr>
        <p:cNvPr id="1" name=""/>
        <p:cNvGrpSpPr/>
        <p:nvPr/>
      </p:nvGrpSpPr>
      <p:grpSpPr>
        <a:xfrm>
          <a:off x="0" y="0"/>
          <a:ext cx="0" cy="0"/>
          <a:chOff x="0" y="0"/>
          <a:chExt cx="0" cy="0"/>
        </a:xfrm>
      </p:grpSpPr>
      <p:sp>
        <p:nvSpPr>
          <p:cNvPr id="22" name="Rectangle 21"/>
          <p:cNvSpPr/>
          <p:nvPr/>
        </p:nvSpPr>
        <p:spPr>
          <a:xfrm>
            <a:off x="0" y="10276"/>
            <a:ext cx="12192000" cy="2869102"/>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6174507"/>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4343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484646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Picture Placeholder 5"/>
          <p:cNvSpPr>
            <a:spLocks noGrp="1"/>
          </p:cNvSpPr>
          <p:nvPr>
            <p:ph type="pic" sz="quarter" idx="14" hasCustomPrompt="1"/>
          </p:nvPr>
        </p:nvSpPr>
        <p:spPr>
          <a:xfrm>
            <a:off x="4964131" y="1706563"/>
            <a:ext cx="2290763" cy="2290762"/>
          </a:xfrm>
          <a:prstGeom prst="ellipse">
            <a:avLst/>
          </a:prstGeom>
          <a:ln w="22225">
            <a:noFill/>
          </a:ln>
        </p:spPr>
        <p:txBody>
          <a:bodyPr anchor="ctr"/>
          <a:lstStyle>
            <a:lvl1pPr marL="0" indent="0" algn="ctr">
              <a:buNone/>
              <a:defRPr baseline="0"/>
            </a:lvl1pPr>
          </a:lstStyle>
          <a:p>
            <a:r>
              <a:rPr lang="en-US" dirty="0" smtClean="0"/>
              <a:t>Profile Picture</a:t>
            </a:r>
          </a:p>
        </p:txBody>
      </p:sp>
      <p:sp>
        <p:nvSpPr>
          <p:cNvPr id="27" name="Oval 26"/>
          <p:cNvSpPr/>
          <p:nvPr/>
        </p:nvSpPr>
        <p:spPr>
          <a:xfrm>
            <a:off x="838461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Picture Placeholder 5"/>
          <p:cNvSpPr>
            <a:spLocks noGrp="1"/>
          </p:cNvSpPr>
          <p:nvPr>
            <p:ph type="pic" sz="quarter" idx="15" hasCustomPrompt="1"/>
          </p:nvPr>
        </p:nvSpPr>
        <p:spPr>
          <a:xfrm>
            <a:off x="8502281" y="1706563"/>
            <a:ext cx="2290763" cy="2290762"/>
          </a:xfrm>
          <a:prstGeom prst="ellipse">
            <a:avLst/>
          </a:prstGeom>
          <a:ln w="22225">
            <a:noFill/>
          </a:ln>
        </p:spPr>
        <p:txBody>
          <a:bodyPr anchor="ctr"/>
          <a:lstStyle>
            <a:lvl1pPr marL="0" indent="0" algn="ctr">
              <a:buNone/>
              <a:defRPr baseline="0"/>
            </a:lvl1pPr>
          </a:lstStyle>
          <a:p>
            <a:r>
              <a:rPr lang="en-US" dirty="0" smtClean="0"/>
              <a:t>Profile Picture</a:t>
            </a:r>
          </a:p>
        </p:txBody>
      </p:sp>
      <p:sp>
        <p:nvSpPr>
          <p:cNvPr id="29" name="Picture Placeholder 5"/>
          <p:cNvSpPr>
            <a:spLocks noGrp="1"/>
          </p:cNvSpPr>
          <p:nvPr>
            <p:ph type="pic" sz="quarter" idx="20" hasCustomPrompt="1"/>
          </p:nvPr>
        </p:nvSpPr>
        <p:spPr>
          <a:xfrm>
            <a:off x="1271769" y="1706563"/>
            <a:ext cx="2290763" cy="2290762"/>
          </a:xfrm>
          <a:prstGeom prst="ellipse">
            <a:avLst/>
          </a:prstGeom>
          <a:ln w="22225">
            <a:noFill/>
          </a:ln>
        </p:spPr>
        <p:txBody>
          <a:bodyPr anchor="ctr"/>
          <a:lstStyle>
            <a:lvl1pPr marL="0" indent="0" algn="ctr">
              <a:buNone/>
              <a:defRPr baseline="0"/>
            </a:lvl1pPr>
          </a:lstStyle>
          <a:p>
            <a:r>
              <a:rPr lang="en-US" dirty="0" smtClean="0"/>
              <a:t>Profile Picture</a:t>
            </a:r>
          </a:p>
        </p:txBody>
      </p:sp>
      <p:sp>
        <p:nvSpPr>
          <p:cNvPr id="30" name="Text Placeholder 3"/>
          <p:cNvSpPr>
            <a:spLocks noGrp="1"/>
          </p:cNvSpPr>
          <p:nvPr>
            <p:ph type="body" sz="quarter" idx="22" hasCustomPrompt="1"/>
          </p:nvPr>
        </p:nvSpPr>
        <p:spPr>
          <a:xfrm>
            <a:off x="795582" y="4307027"/>
            <a:ext cx="3269789" cy="448420"/>
          </a:xfrm>
        </p:spPr>
        <p:txBody>
          <a:bodyPr>
            <a:noAutofit/>
          </a:bodyPr>
          <a:lstStyle>
            <a:lvl1pPr algn="ctr">
              <a:spcBef>
                <a:spcPts val="0"/>
              </a:spcBef>
              <a:defRPr sz="2000" b="1">
                <a:solidFill>
                  <a:schemeClr val="tx1"/>
                </a:solidFill>
              </a:defRPr>
            </a:lvl1pPr>
          </a:lstStyle>
          <a:p>
            <a:pPr lvl="0"/>
            <a:r>
              <a:rPr lang="en-US" dirty="0" smtClean="0"/>
              <a:t>First Name, Last Name</a:t>
            </a:r>
            <a:endParaRPr lang="en-US" dirty="0"/>
          </a:p>
        </p:txBody>
      </p:sp>
      <p:sp>
        <p:nvSpPr>
          <p:cNvPr id="31" name="Text Placeholder 3"/>
          <p:cNvSpPr>
            <a:spLocks noGrp="1"/>
          </p:cNvSpPr>
          <p:nvPr>
            <p:ph type="body" sz="quarter" idx="23" hasCustomPrompt="1"/>
          </p:nvPr>
        </p:nvSpPr>
        <p:spPr>
          <a:xfrm>
            <a:off x="795582" y="4893089"/>
            <a:ext cx="3269789" cy="292447"/>
          </a:xfrm>
        </p:spPr>
        <p:txBody>
          <a:bodyPr>
            <a:noAutofit/>
          </a:bodyPr>
          <a:lstStyle>
            <a:lvl1pPr algn="ctr">
              <a:defRPr sz="1600" b="0" baseline="0">
                <a:solidFill>
                  <a:schemeClr val="tx1"/>
                </a:solidFill>
              </a:defRPr>
            </a:lvl1pPr>
          </a:lstStyle>
          <a:p>
            <a:pPr lvl="0"/>
            <a:r>
              <a:rPr lang="en-US" dirty="0" smtClean="0"/>
              <a:t>Title</a:t>
            </a:r>
            <a:endParaRPr lang="en-US" dirty="0"/>
          </a:p>
        </p:txBody>
      </p:sp>
      <p:cxnSp>
        <p:nvCxnSpPr>
          <p:cNvPr id="32" name="Straight Connector 31"/>
          <p:cNvCxnSpPr/>
          <p:nvPr/>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3" name="Text Placeholder 3"/>
          <p:cNvSpPr>
            <a:spLocks noGrp="1"/>
          </p:cNvSpPr>
          <p:nvPr>
            <p:ph type="body" sz="quarter" idx="24" hasCustomPrompt="1"/>
          </p:nvPr>
        </p:nvSpPr>
        <p:spPr>
          <a:xfrm>
            <a:off x="4461105" y="4307027"/>
            <a:ext cx="3269789" cy="448420"/>
          </a:xfrm>
        </p:spPr>
        <p:txBody>
          <a:bodyPr>
            <a:noAutofit/>
          </a:bodyPr>
          <a:lstStyle>
            <a:lvl1pPr algn="ctr">
              <a:spcBef>
                <a:spcPts val="0"/>
              </a:spcBef>
              <a:defRPr sz="2000" b="1">
                <a:solidFill>
                  <a:schemeClr val="tx1"/>
                </a:solidFill>
              </a:defRPr>
            </a:lvl1pPr>
          </a:lstStyle>
          <a:p>
            <a:pPr lvl="0"/>
            <a:r>
              <a:rPr lang="en-US" dirty="0" smtClean="0"/>
              <a:t>First Name, Last Name</a:t>
            </a:r>
            <a:endParaRPr lang="en-US" dirty="0"/>
          </a:p>
        </p:txBody>
      </p:sp>
      <p:sp>
        <p:nvSpPr>
          <p:cNvPr id="34" name="Text Placeholder 3"/>
          <p:cNvSpPr>
            <a:spLocks noGrp="1"/>
          </p:cNvSpPr>
          <p:nvPr>
            <p:ph type="body" sz="quarter" idx="25" hasCustomPrompt="1"/>
          </p:nvPr>
        </p:nvSpPr>
        <p:spPr>
          <a:xfrm>
            <a:off x="4461105" y="4893089"/>
            <a:ext cx="3269789" cy="292447"/>
          </a:xfrm>
        </p:spPr>
        <p:txBody>
          <a:bodyPr>
            <a:noAutofit/>
          </a:bodyPr>
          <a:lstStyle>
            <a:lvl1pPr algn="ctr">
              <a:defRPr sz="1600" b="0">
                <a:solidFill>
                  <a:schemeClr val="tx1"/>
                </a:solidFill>
              </a:defRPr>
            </a:lvl1pPr>
          </a:lstStyle>
          <a:p>
            <a:pPr lvl="0"/>
            <a:r>
              <a:rPr lang="en-US" dirty="0" smtClean="0"/>
              <a:t>Title</a:t>
            </a:r>
            <a:endParaRPr lang="en-US" dirty="0"/>
          </a:p>
        </p:txBody>
      </p:sp>
      <p:cxnSp>
        <p:nvCxnSpPr>
          <p:cNvPr id="35" name="Straight Connector 34"/>
          <p:cNvCxnSpPr/>
          <p:nvPr/>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6" name="Text Placeholder 3"/>
          <p:cNvSpPr>
            <a:spLocks noGrp="1"/>
          </p:cNvSpPr>
          <p:nvPr>
            <p:ph type="body" sz="quarter" idx="26" hasCustomPrompt="1"/>
          </p:nvPr>
        </p:nvSpPr>
        <p:spPr>
          <a:xfrm>
            <a:off x="8086808" y="4307027"/>
            <a:ext cx="3269789" cy="448420"/>
          </a:xfrm>
        </p:spPr>
        <p:txBody>
          <a:bodyPr>
            <a:noAutofit/>
          </a:bodyPr>
          <a:lstStyle>
            <a:lvl1pPr algn="ctr">
              <a:spcBef>
                <a:spcPts val="0"/>
              </a:spcBef>
              <a:defRPr sz="2000" b="1">
                <a:solidFill>
                  <a:schemeClr val="tx1"/>
                </a:solidFill>
              </a:defRPr>
            </a:lvl1pPr>
          </a:lstStyle>
          <a:p>
            <a:pPr lvl="0"/>
            <a:r>
              <a:rPr lang="en-US" dirty="0" smtClean="0"/>
              <a:t>First Name, Last Name</a:t>
            </a:r>
            <a:endParaRPr lang="en-US" dirty="0"/>
          </a:p>
        </p:txBody>
      </p:sp>
      <p:sp>
        <p:nvSpPr>
          <p:cNvPr id="37" name="Text Placeholder 3"/>
          <p:cNvSpPr>
            <a:spLocks noGrp="1"/>
          </p:cNvSpPr>
          <p:nvPr>
            <p:ph type="body" sz="quarter" idx="27" hasCustomPrompt="1"/>
          </p:nvPr>
        </p:nvSpPr>
        <p:spPr>
          <a:xfrm>
            <a:off x="8086808" y="4893089"/>
            <a:ext cx="3269789" cy="292447"/>
          </a:xfrm>
        </p:spPr>
        <p:txBody>
          <a:bodyPr>
            <a:noAutofit/>
          </a:bodyPr>
          <a:lstStyle>
            <a:lvl1pPr algn="ctr">
              <a:defRPr sz="1600" b="0">
                <a:solidFill>
                  <a:schemeClr val="tx1"/>
                </a:solidFill>
              </a:defRPr>
            </a:lvl1pPr>
          </a:lstStyle>
          <a:p>
            <a:pPr lvl="0"/>
            <a:r>
              <a:rPr lang="en-US" dirty="0" smtClean="0"/>
              <a:t>Title</a:t>
            </a:r>
            <a:endParaRPr lang="en-US" dirty="0"/>
          </a:p>
        </p:txBody>
      </p:sp>
      <p:cxnSp>
        <p:nvCxnSpPr>
          <p:cNvPr id="38" name="Straight Connector 37"/>
          <p:cNvCxnSpPr/>
          <p:nvPr/>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a:stretch>
            <a:fillRect/>
          </a:stretch>
        </p:blipFill>
        <p:spPr>
          <a:xfrm>
            <a:off x="518183" y="6327850"/>
            <a:ext cx="1344070" cy="441511"/>
          </a:xfrm>
          <a:prstGeom prst="rect">
            <a:avLst/>
          </a:prstGeom>
        </p:spPr>
      </p:pic>
      <p:sp>
        <p:nvSpPr>
          <p:cNvPr id="41" name="Title 1"/>
          <p:cNvSpPr>
            <a:spLocks noGrp="1"/>
          </p:cNvSpPr>
          <p:nvPr>
            <p:ph type="title" hasCustomPrompt="1"/>
          </p:nvPr>
        </p:nvSpPr>
        <p:spPr>
          <a:xfrm>
            <a:off x="517473" y="365126"/>
            <a:ext cx="11122888" cy="985880"/>
          </a:xfrm>
        </p:spPr>
        <p:txBody>
          <a:bodyPr/>
          <a:lstStyle>
            <a:lvl1pPr algn="ctr">
              <a:defRPr>
                <a:solidFill>
                  <a:schemeClr val="bg1"/>
                </a:solidFill>
              </a:defRPr>
            </a:lvl1pPr>
          </a:lstStyle>
          <a:p>
            <a:r>
              <a:rPr lang="en-US" dirty="0" smtClean="0"/>
              <a:t>Presenters</a:t>
            </a:r>
            <a:endParaRPr lang="en-US" dirty="0"/>
          </a:p>
        </p:txBody>
      </p:sp>
      <p:cxnSp>
        <p:nvCxnSpPr>
          <p:cNvPr id="47" name="Straight Connector 46"/>
          <p:cNvCxnSpPr/>
          <p:nvPr userDrawn="1"/>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5733" y="6425161"/>
            <a:ext cx="2060851" cy="246888"/>
          </a:xfrm>
          <a:prstGeom prst="rect">
            <a:avLst/>
          </a:prstGeom>
        </p:spPr>
      </p:pic>
      <p:pic>
        <p:nvPicPr>
          <p:cNvPr id="42"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4">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390330080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resenters - Four">
    <p:spTree>
      <p:nvGrpSpPr>
        <p:cNvPr id="1" name=""/>
        <p:cNvGrpSpPr/>
        <p:nvPr/>
      </p:nvGrpSpPr>
      <p:grpSpPr>
        <a:xfrm>
          <a:off x="0" y="0"/>
          <a:ext cx="0" cy="0"/>
          <a:chOff x="0" y="0"/>
          <a:chExt cx="0" cy="0"/>
        </a:xfrm>
      </p:grpSpPr>
      <p:sp>
        <p:nvSpPr>
          <p:cNvPr id="23" name="Rectangle 22"/>
          <p:cNvSpPr/>
          <p:nvPr userDrawn="1"/>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96" y="6176748"/>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0" y="1012878"/>
            <a:ext cx="12192000" cy="1015663"/>
          </a:xfrm>
          <a:prstGeom prst="rect">
            <a:avLst/>
          </a:prstGeom>
          <a:noFill/>
        </p:spPr>
        <p:txBody>
          <a:bodyPr wrap="square" rtlCol="0">
            <a:spAutoFit/>
          </a:bodyPr>
          <a:lstStyle/>
          <a:p>
            <a:pPr algn="ctr"/>
            <a:r>
              <a:rPr lang="en-US" sz="3600" b="1" i="0" dirty="0" smtClean="0">
                <a:solidFill>
                  <a:schemeClr val="bg1"/>
                </a:solidFill>
                <a:latin typeface="Arial" charset="0"/>
                <a:ea typeface="Arial" charset="0"/>
                <a:cs typeface="Arial" charset="0"/>
              </a:rPr>
              <a:t>Presenters</a:t>
            </a:r>
          </a:p>
          <a:p>
            <a:pPr algn="ctr"/>
            <a:r>
              <a:rPr lang="en-US" sz="2400" b="0" i="0" dirty="0" smtClean="0">
                <a:solidFill>
                  <a:schemeClr val="bg1"/>
                </a:solidFill>
                <a:latin typeface="Arial" charset="0"/>
                <a:ea typeface="Arial" charset="0"/>
                <a:cs typeface="Arial" charset="0"/>
              </a:rPr>
              <a:t>Subtitle</a:t>
            </a:r>
            <a:r>
              <a:rPr lang="en-US" sz="2400" b="0" i="0" baseline="0" dirty="0" smtClean="0">
                <a:solidFill>
                  <a:schemeClr val="bg1"/>
                </a:solidFill>
                <a:latin typeface="Arial" charset="0"/>
                <a:ea typeface="Arial" charset="0"/>
                <a:cs typeface="Arial" charset="0"/>
              </a:rPr>
              <a:t> Here</a:t>
            </a:r>
            <a:endParaRPr lang="en-US" sz="2400" b="0" i="0" dirty="0" smtClean="0">
              <a:solidFill>
                <a:schemeClr val="bg1"/>
              </a:solidFill>
              <a:latin typeface="Arial" charset="0"/>
              <a:ea typeface="Arial" charset="0"/>
              <a:cs typeface="Arial" charset="0"/>
            </a:endParaRPr>
          </a:p>
        </p:txBody>
      </p:sp>
      <p:sp>
        <p:nvSpPr>
          <p:cNvPr id="45" name="Picture Placeholder 5"/>
          <p:cNvSpPr>
            <a:spLocks noGrp="1"/>
          </p:cNvSpPr>
          <p:nvPr>
            <p:ph type="pic" sz="quarter" idx="14" hasCustomPrompt="1"/>
          </p:nvPr>
        </p:nvSpPr>
        <p:spPr>
          <a:xfrm>
            <a:off x="4149390"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6" name="Picture Placeholder 5"/>
          <p:cNvSpPr>
            <a:spLocks noGrp="1"/>
          </p:cNvSpPr>
          <p:nvPr>
            <p:ph type="pic" sz="quarter" idx="15" hasCustomPrompt="1"/>
          </p:nvPr>
        </p:nvSpPr>
        <p:spPr>
          <a:xfrm>
            <a:off x="6892215"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7" name="Picture Placeholder 5"/>
          <p:cNvSpPr>
            <a:spLocks noGrp="1"/>
          </p:cNvSpPr>
          <p:nvPr>
            <p:ph type="pic" sz="quarter" idx="16" hasCustomPrompt="1"/>
          </p:nvPr>
        </p:nvSpPr>
        <p:spPr>
          <a:xfrm>
            <a:off x="957134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8" name="Picture Placeholder 5"/>
          <p:cNvSpPr>
            <a:spLocks noGrp="1"/>
          </p:cNvSpPr>
          <p:nvPr>
            <p:ph type="pic" sz="quarter" idx="25" hasCustomPrompt="1"/>
          </p:nvPr>
        </p:nvSpPr>
        <p:spPr>
          <a:xfrm>
            <a:off x="141983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9" name="Text Placeholder 3"/>
          <p:cNvSpPr>
            <a:spLocks noGrp="1"/>
          </p:cNvSpPr>
          <p:nvPr>
            <p:ph type="body" sz="quarter" idx="27" hasCustomPrompt="1"/>
          </p:nvPr>
        </p:nvSpPr>
        <p:spPr>
          <a:xfrm>
            <a:off x="712382" y="5064774"/>
            <a:ext cx="2594918" cy="292447"/>
          </a:xfrm>
        </p:spPr>
        <p:txBody>
          <a:bodyPr>
            <a:noAutofit/>
          </a:bodyPr>
          <a:lstStyle>
            <a:lvl1pPr algn="ctr">
              <a:spcBef>
                <a:spcPts val="0"/>
              </a:spcBef>
              <a:defRPr sz="1400" b="0">
                <a:solidFill>
                  <a:schemeClr val="tx1"/>
                </a:solidFill>
              </a:defRPr>
            </a:lvl1pPr>
          </a:lstStyle>
          <a:p>
            <a:pPr lvl="0"/>
            <a:r>
              <a:rPr lang="en-US" dirty="0" smtClean="0"/>
              <a:t>Title</a:t>
            </a:r>
            <a:endParaRPr lang="en-US" dirty="0"/>
          </a:p>
        </p:txBody>
      </p:sp>
      <p:cxnSp>
        <p:nvCxnSpPr>
          <p:cNvPr id="50" name="Straight Connector 49"/>
          <p:cNvCxnSpPr/>
          <p:nvPr/>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1" name="Text Placeholder 3"/>
          <p:cNvSpPr>
            <a:spLocks noGrp="1"/>
          </p:cNvSpPr>
          <p:nvPr>
            <p:ph type="body" sz="quarter" idx="29" hasCustomPrompt="1"/>
          </p:nvPr>
        </p:nvSpPr>
        <p:spPr>
          <a:xfrm>
            <a:off x="3423684" y="5064774"/>
            <a:ext cx="2594918" cy="292447"/>
          </a:xfrm>
        </p:spPr>
        <p:txBody>
          <a:bodyPr>
            <a:noAutofit/>
          </a:bodyPr>
          <a:lstStyle>
            <a:lvl1pPr algn="ctr">
              <a:spcBef>
                <a:spcPts val="0"/>
              </a:spcBef>
              <a:defRPr sz="1400" b="0">
                <a:solidFill>
                  <a:schemeClr val="tx1"/>
                </a:solidFill>
              </a:defRPr>
            </a:lvl1pPr>
          </a:lstStyle>
          <a:p>
            <a:pPr lvl="0"/>
            <a:r>
              <a:rPr lang="en-US" dirty="0" smtClean="0"/>
              <a:t>Title</a:t>
            </a:r>
            <a:endParaRPr lang="en-US" dirty="0"/>
          </a:p>
        </p:txBody>
      </p:sp>
      <p:cxnSp>
        <p:nvCxnSpPr>
          <p:cNvPr id="52" name="Straight Connector 51"/>
          <p:cNvCxnSpPr/>
          <p:nvPr/>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3" name="Text Placeholder 3"/>
          <p:cNvSpPr>
            <a:spLocks noGrp="1"/>
          </p:cNvSpPr>
          <p:nvPr>
            <p:ph type="body" sz="quarter" idx="31" hasCustomPrompt="1"/>
          </p:nvPr>
        </p:nvSpPr>
        <p:spPr>
          <a:xfrm>
            <a:off x="6188147" y="5064774"/>
            <a:ext cx="2594918" cy="292447"/>
          </a:xfrm>
        </p:spPr>
        <p:txBody>
          <a:bodyPr>
            <a:noAutofit/>
          </a:bodyPr>
          <a:lstStyle>
            <a:lvl1pPr algn="ctr">
              <a:spcBef>
                <a:spcPts val="0"/>
              </a:spcBef>
              <a:defRPr sz="1400" b="0">
                <a:solidFill>
                  <a:schemeClr val="tx1"/>
                </a:solidFill>
              </a:defRPr>
            </a:lvl1pPr>
          </a:lstStyle>
          <a:p>
            <a:pPr lvl="0"/>
            <a:r>
              <a:rPr lang="en-US" dirty="0" smtClean="0"/>
              <a:t>Title</a:t>
            </a:r>
            <a:endParaRPr lang="en-US" dirty="0"/>
          </a:p>
        </p:txBody>
      </p:sp>
      <p:cxnSp>
        <p:nvCxnSpPr>
          <p:cNvPr id="54" name="Straight Connector 53"/>
          <p:cNvCxnSpPr/>
          <p:nvPr/>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5" name="Text Placeholder 3"/>
          <p:cNvSpPr>
            <a:spLocks noGrp="1"/>
          </p:cNvSpPr>
          <p:nvPr>
            <p:ph type="body" sz="quarter" idx="33" hasCustomPrompt="1"/>
          </p:nvPr>
        </p:nvSpPr>
        <p:spPr>
          <a:xfrm>
            <a:off x="8864691" y="5064774"/>
            <a:ext cx="2594918" cy="292447"/>
          </a:xfrm>
        </p:spPr>
        <p:txBody>
          <a:bodyPr>
            <a:noAutofit/>
          </a:bodyPr>
          <a:lstStyle>
            <a:lvl1pPr algn="ctr">
              <a:spcBef>
                <a:spcPts val="0"/>
              </a:spcBef>
              <a:defRPr sz="1400" b="0">
                <a:solidFill>
                  <a:schemeClr val="tx1"/>
                </a:solidFill>
              </a:defRPr>
            </a:lvl1pPr>
          </a:lstStyle>
          <a:p>
            <a:pPr lvl="0"/>
            <a:r>
              <a:rPr lang="en-US" dirty="0" smtClean="0"/>
              <a:t> Title</a:t>
            </a:r>
            <a:endParaRPr lang="en-US" dirty="0"/>
          </a:p>
        </p:txBody>
      </p:sp>
      <p:cxnSp>
        <p:nvCxnSpPr>
          <p:cNvPr id="56" name="Straight Connector 55"/>
          <p:cNvCxnSpPr/>
          <p:nvPr/>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7" name="Text Placeholder 18"/>
          <p:cNvSpPr>
            <a:spLocks noGrp="1"/>
          </p:cNvSpPr>
          <p:nvPr>
            <p:ph type="body" sz="quarter" idx="36" hasCustomPrompt="1"/>
          </p:nvPr>
        </p:nvSpPr>
        <p:spPr>
          <a:xfrm>
            <a:off x="703021"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sp>
        <p:nvSpPr>
          <p:cNvPr id="58" name="Text Placeholder 18"/>
          <p:cNvSpPr>
            <a:spLocks noGrp="1"/>
          </p:cNvSpPr>
          <p:nvPr>
            <p:ph type="body" sz="quarter" idx="37" hasCustomPrompt="1"/>
          </p:nvPr>
        </p:nvSpPr>
        <p:spPr>
          <a:xfrm>
            <a:off x="3423684"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sp>
        <p:nvSpPr>
          <p:cNvPr id="59" name="Text Placeholder 18"/>
          <p:cNvSpPr>
            <a:spLocks noGrp="1"/>
          </p:cNvSpPr>
          <p:nvPr>
            <p:ph type="body" sz="quarter" idx="38" hasCustomPrompt="1"/>
          </p:nvPr>
        </p:nvSpPr>
        <p:spPr>
          <a:xfrm>
            <a:off x="6173521"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sp>
        <p:nvSpPr>
          <p:cNvPr id="60" name="Text Placeholder 18"/>
          <p:cNvSpPr>
            <a:spLocks noGrp="1"/>
          </p:cNvSpPr>
          <p:nvPr>
            <p:ph type="body" sz="quarter" idx="39" hasCustomPrompt="1"/>
          </p:nvPr>
        </p:nvSpPr>
        <p:spPr>
          <a:xfrm>
            <a:off x="8848649"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pic>
        <p:nvPicPr>
          <p:cNvPr id="61" name="Picture 60"/>
          <p:cNvPicPr>
            <a:picLocks noChangeAspect="1"/>
          </p:cNvPicPr>
          <p:nvPr/>
        </p:nvPicPr>
        <p:blipFill>
          <a:blip r:embed="rId2"/>
          <a:stretch>
            <a:fillRect/>
          </a:stretch>
        </p:blipFill>
        <p:spPr>
          <a:xfrm>
            <a:off x="518183" y="6327850"/>
            <a:ext cx="1344070" cy="441511"/>
          </a:xfrm>
          <a:prstGeom prst="rect">
            <a:avLst/>
          </a:prstGeom>
        </p:spPr>
      </p:pic>
      <p:pic>
        <p:nvPicPr>
          <p:cNvPr id="62" name="Picture 61"/>
          <p:cNvPicPr>
            <a:picLocks noChangeAspect="1"/>
          </p:cNvPicPr>
          <p:nvPr/>
        </p:nvPicPr>
        <p:blipFill>
          <a:blip r:embed="rId3"/>
          <a:stretch>
            <a:fillRect/>
          </a:stretch>
        </p:blipFill>
        <p:spPr>
          <a:xfrm>
            <a:off x="10181064" y="6429278"/>
            <a:ext cx="1459298" cy="246642"/>
          </a:xfrm>
          <a:prstGeom prst="rect">
            <a:avLst/>
          </a:prstGeom>
        </p:spPr>
      </p:pic>
      <p:sp>
        <p:nvSpPr>
          <p:cNvPr id="24" name="Rectangle 23"/>
          <p:cNvSpPr/>
          <p:nvPr userDrawn="1"/>
        </p:nvSpPr>
        <p:spPr>
          <a:xfrm>
            <a:off x="-896" y="6168865"/>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0" y="1012878"/>
            <a:ext cx="12192000" cy="1015663"/>
          </a:xfrm>
          <a:prstGeom prst="rect">
            <a:avLst/>
          </a:prstGeom>
          <a:noFill/>
        </p:spPr>
        <p:txBody>
          <a:bodyPr wrap="square" rtlCol="0">
            <a:spAutoFit/>
          </a:bodyPr>
          <a:lstStyle/>
          <a:p>
            <a:pPr algn="ctr"/>
            <a:r>
              <a:rPr lang="en-US" sz="3600" b="1" i="0" dirty="0" smtClean="0">
                <a:solidFill>
                  <a:schemeClr val="bg1"/>
                </a:solidFill>
                <a:latin typeface="Arial" charset="0"/>
                <a:ea typeface="Arial" charset="0"/>
                <a:cs typeface="Arial" charset="0"/>
              </a:rPr>
              <a:t>Presenters</a:t>
            </a:r>
          </a:p>
          <a:p>
            <a:pPr algn="ctr"/>
            <a:r>
              <a:rPr lang="en-US" sz="2400" b="0" i="0" dirty="0" smtClean="0">
                <a:solidFill>
                  <a:schemeClr val="bg1"/>
                </a:solidFill>
                <a:latin typeface="Arial" charset="0"/>
                <a:ea typeface="Arial" charset="0"/>
                <a:cs typeface="Arial" charset="0"/>
              </a:rPr>
              <a:t>Subtitle</a:t>
            </a:r>
            <a:r>
              <a:rPr lang="en-US" sz="2400" b="0" i="0" baseline="0" dirty="0" smtClean="0">
                <a:solidFill>
                  <a:schemeClr val="bg1"/>
                </a:solidFill>
                <a:latin typeface="Arial" charset="0"/>
                <a:ea typeface="Arial" charset="0"/>
                <a:cs typeface="Arial" charset="0"/>
              </a:rPr>
              <a:t> Here</a:t>
            </a:r>
            <a:endParaRPr lang="en-US" sz="2400" b="0" i="0" dirty="0" smtClean="0">
              <a:solidFill>
                <a:schemeClr val="bg1"/>
              </a:solidFill>
              <a:latin typeface="Arial" charset="0"/>
              <a:ea typeface="Arial" charset="0"/>
              <a:cs typeface="Arial" charset="0"/>
            </a:endParaRPr>
          </a:p>
        </p:txBody>
      </p:sp>
      <p:cxnSp>
        <p:nvCxnSpPr>
          <p:cNvPr id="26" name="Straight Connector 25"/>
          <p:cNvCxnSpPr/>
          <p:nvPr userDrawn="1"/>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a:stretch>
            <a:fillRect/>
          </a:stretch>
        </p:blipFill>
        <p:spPr>
          <a:xfrm>
            <a:off x="518183" y="6327850"/>
            <a:ext cx="1344070" cy="441511"/>
          </a:xfrm>
          <a:prstGeom prst="rect">
            <a:avLst/>
          </a:prstGeom>
        </p:spPr>
      </p:pic>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5733" y="6425161"/>
            <a:ext cx="2060851" cy="246888"/>
          </a:xfrm>
          <a:prstGeom prst="rect">
            <a:avLst/>
          </a:prstGeom>
        </p:spPr>
      </p:pic>
      <p:pic>
        <p:nvPicPr>
          <p:cNvPr id="34"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5">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364170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smtClean="0"/>
              <a:t>Meet the Team</a:t>
            </a:r>
            <a:endParaRPr lang="en-US" dirty="0"/>
          </a:p>
        </p:txBody>
      </p:sp>
      <p:sp>
        <p:nvSpPr>
          <p:cNvPr id="4" name="Oval 3"/>
          <p:cNvSpPr/>
          <p:nvPr/>
        </p:nvSpPr>
        <p:spPr>
          <a:xfrm>
            <a:off x="59614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Picture Placeholder 5"/>
          <p:cNvSpPr>
            <a:spLocks noGrp="1"/>
          </p:cNvSpPr>
          <p:nvPr>
            <p:ph type="pic" sz="quarter" idx="10" hasCustomPrompt="1"/>
          </p:nvPr>
        </p:nvSpPr>
        <p:spPr>
          <a:xfrm>
            <a:off x="690799"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smtClean="0"/>
              <a:t>PIC</a:t>
            </a:r>
          </a:p>
        </p:txBody>
      </p:sp>
      <p:sp>
        <p:nvSpPr>
          <p:cNvPr id="6" name="Text Placeholder 18"/>
          <p:cNvSpPr>
            <a:spLocks noGrp="1"/>
          </p:cNvSpPr>
          <p:nvPr>
            <p:ph type="body" sz="quarter" idx="36" hasCustomPrompt="1"/>
          </p:nvPr>
        </p:nvSpPr>
        <p:spPr>
          <a:xfrm>
            <a:off x="2142291" y="1814513"/>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7" name="Oval 6"/>
          <p:cNvSpPr/>
          <p:nvPr/>
        </p:nvSpPr>
        <p:spPr>
          <a:xfrm>
            <a:off x="447366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Picture Placeholder 5"/>
          <p:cNvSpPr>
            <a:spLocks noGrp="1"/>
          </p:cNvSpPr>
          <p:nvPr>
            <p:ph type="pic" sz="quarter" idx="37" hasCustomPrompt="1"/>
          </p:nvPr>
        </p:nvSpPr>
        <p:spPr>
          <a:xfrm>
            <a:off x="4568319"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smtClean="0"/>
              <a:t>PIC</a:t>
            </a:r>
          </a:p>
        </p:txBody>
      </p:sp>
      <p:sp>
        <p:nvSpPr>
          <p:cNvPr id="9" name="Text Placeholder 18"/>
          <p:cNvSpPr>
            <a:spLocks noGrp="1"/>
          </p:cNvSpPr>
          <p:nvPr>
            <p:ph type="body" sz="quarter" idx="38" hasCustomPrompt="1"/>
          </p:nvPr>
        </p:nvSpPr>
        <p:spPr>
          <a:xfrm>
            <a:off x="6019811" y="1814513"/>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10" name="Oval 9"/>
          <p:cNvSpPr/>
          <p:nvPr/>
        </p:nvSpPr>
        <p:spPr>
          <a:xfrm>
            <a:off x="8339891"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Picture Placeholder 5"/>
          <p:cNvSpPr>
            <a:spLocks noGrp="1"/>
          </p:cNvSpPr>
          <p:nvPr>
            <p:ph type="pic" sz="quarter" idx="39" hasCustomPrompt="1"/>
          </p:nvPr>
        </p:nvSpPr>
        <p:spPr>
          <a:xfrm>
            <a:off x="8434544"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smtClean="0"/>
              <a:t>PIC</a:t>
            </a:r>
          </a:p>
        </p:txBody>
      </p:sp>
      <p:sp>
        <p:nvSpPr>
          <p:cNvPr id="12" name="Text Placeholder 18"/>
          <p:cNvSpPr>
            <a:spLocks noGrp="1"/>
          </p:cNvSpPr>
          <p:nvPr>
            <p:ph type="body" sz="quarter" idx="40" hasCustomPrompt="1"/>
          </p:nvPr>
        </p:nvSpPr>
        <p:spPr>
          <a:xfrm>
            <a:off x="9886036" y="1814513"/>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13" name="Oval 12"/>
          <p:cNvSpPr/>
          <p:nvPr/>
        </p:nvSpPr>
        <p:spPr>
          <a:xfrm>
            <a:off x="59614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Picture Placeholder 5"/>
          <p:cNvSpPr>
            <a:spLocks noGrp="1"/>
          </p:cNvSpPr>
          <p:nvPr>
            <p:ph type="pic" sz="quarter" idx="41" hasCustomPrompt="1"/>
          </p:nvPr>
        </p:nvSpPr>
        <p:spPr>
          <a:xfrm>
            <a:off x="690799"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smtClean="0"/>
              <a:t>PIC</a:t>
            </a:r>
          </a:p>
        </p:txBody>
      </p:sp>
      <p:sp>
        <p:nvSpPr>
          <p:cNvPr id="15" name="Text Placeholder 18"/>
          <p:cNvSpPr>
            <a:spLocks noGrp="1"/>
          </p:cNvSpPr>
          <p:nvPr>
            <p:ph type="body" sz="quarter" idx="42" hasCustomPrompt="1"/>
          </p:nvPr>
        </p:nvSpPr>
        <p:spPr>
          <a:xfrm>
            <a:off x="2142291" y="4268346"/>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16" name="Oval 15"/>
          <p:cNvSpPr/>
          <p:nvPr/>
        </p:nvSpPr>
        <p:spPr>
          <a:xfrm>
            <a:off x="447366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Picture Placeholder 5"/>
          <p:cNvSpPr>
            <a:spLocks noGrp="1"/>
          </p:cNvSpPr>
          <p:nvPr>
            <p:ph type="pic" sz="quarter" idx="43" hasCustomPrompt="1"/>
          </p:nvPr>
        </p:nvSpPr>
        <p:spPr>
          <a:xfrm>
            <a:off x="4568319"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smtClean="0"/>
              <a:t>PIC</a:t>
            </a:r>
          </a:p>
        </p:txBody>
      </p:sp>
      <p:sp>
        <p:nvSpPr>
          <p:cNvPr id="18" name="Text Placeholder 18"/>
          <p:cNvSpPr>
            <a:spLocks noGrp="1"/>
          </p:cNvSpPr>
          <p:nvPr>
            <p:ph type="body" sz="quarter" idx="44" hasCustomPrompt="1"/>
          </p:nvPr>
        </p:nvSpPr>
        <p:spPr>
          <a:xfrm>
            <a:off x="6019811" y="4268346"/>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19" name="Oval 18"/>
          <p:cNvSpPr/>
          <p:nvPr/>
        </p:nvSpPr>
        <p:spPr>
          <a:xfrm>
            <a:off x="8339891"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Picture Placeholder 5"/>
          <p:cNvSpPr>
            <a:spLocks noGrp="1"/>
          </p:cNvSpPr>
          <p:nvPr>
            <p:ph type="pic" sz="quarter" idx="45" hasCustomPrompt="1"/>
          </p:nvPr>
        </p:nvSpPr>
        <p:spPr>
          <a:xfrm>
            <a:off x="8434544"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smtClean="0"/>
              <a:t>PIC</a:t>
            </a:r>
          </a:p>
        </p:txBody>
      </p:sp>
      <p:sp>
        <p:nvSpPr>
          <p:cNvPr id="21" name="Text Placeholder 18"/>
          <p:cNvSpPr>
            <a:spLocks noGrp="1"/>
          </p:cNvSpPr>
          <p:nvPr>
            <p:ph type="body" sz="quarter" idx="46" hasCustomPrompt="1"/>
          </p:nvPr>
        </p:nvSpPr>
        <p:spPr>
          <a:xfrm>
            <a:off x="9886036" y="4268346"/>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cxnSp>
        <p:nvCxnSpPr>
          <p:cNvPr id="23" name="Straight Connector 22"/>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59614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Oval 23"/>
          <p:cNvSpPr/>
          <p:nvPr userDrawn="1"/>
        </p:nvSpPr>
        <p:spPr>
          <a:xfrm>
            <a:off x="447366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userDrawn="1"/>
        </p:nvSpPr>
        <p:spPr>
          <a:xfrm>
            <a:off x="8339891"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p:cNvSpPr/>
          <p:nvPr userDrawn="1"/>
        </p:nvSpPr>
        <p:spPr>
          <a:xfrm>
            <a:off x="59614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userDrawn="1"/>
        </p:nvSpPr>
        <p:spPr>
          <a:xfrm>
            <a:off x="447366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userDrawn="1"/>
        </p:nvSpPr>
        <p:spPr>
          <a:xfrm>
            <a:off x="8339891"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9" name="Straight Connector 28"/>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46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 Opt 2">
    <p:spTree>
      <p:nvGrpSpPr>
        <p:cNvPr id="1" name=""/>
        <p:cNvGrpSpPr/>
        <p:nvPr/>
      </p:nvGrpSpPr>
      <p:grpSpPr>
        <a:xfrm>
          <a:off x="0" y="0"/>
          <a:ext cx="0" cy="0"/>
          <a:chOff x="0" y="0"/>
          <a:chExt cx="0" cy="0"/>
        </a:xfrm>
      </p:grpSpPr>
      <p:sp>
        <p:nvSpPr>
          <p:cNvPr id="4" name="Rectangle 3"/>
          <p:cNvSpPr/>
          <p:nvPr/>
        </p:nvSpPr>
        <p:spPr>
          <a:xfrm>
            <a:off x="0" y="0"/>
            <a:ext cx="4074695" cy="687875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p:cNvSpPr>
            <a:spLocks noGrp="1"/>
          </p:cNvSpPr>
          <p:nvPr>
            <p:ph type="body" sz="quarter" idx="14" hasCustomPrompt="1"/>
          </p:nvPr>
        </p:nvSpPr>
        <p:spPr>
          <a:xfrm>
            <a:off x="4622292" y="1792450"/>
            <a:ext cx="6985266" cy="350437"/>
          </a:xfrm>
        </p:spPr>
        <p:txBody>
          <a:bodyPr>
            <a:normAutofit/>
          </a:bodyPr>
          <a:lstStyle>
            <a:lvl1pPr marL="0" indent="0">
              <a:buNone/>
              <a:defRPr sz="1800" b="1">
                <a:latin typeface="Arial" charset="0"/>
                <a:ea typeface="Arial" charset="0"/>
                <a:cs typeface="Arial" charset="0"/>
              </a:defRPr>
            </a:lvl1pPr>
            <a:lvl2pPr marL="457200" indent="0">
              <a:buNone/>
              <a:defRPr b="0"/>
            </a:lvl2pPr>
            <a:lvl3pPr marL="914400" indent="0">
              <a:buFont typeface="+mj-lt"/>
              <a:buNone/>
              <a:defRPr/>
            </a:lvl3pPr>
            <a:lvl4pPr marL="1371600" indent="0">
              <a:buNone/>
              <a:defRPr/>
            </a:lvl4pPr>
            <a:lvl5pPr marL="1828800" indent="0">
              <a:buNone/>
              <a:defRPr/>
            </a:lvl5pPr>
          </a:lstStyle>
          <a:p>
            <a:pPr lvl="0"/>
            <a:r>
              <a:rPr lang="en-US" dirty="0" smtClean="0"/>
              <a:t>Lorem Ipsum</a:t>
            </a:r>
          </a:p>
        </p:txBody>
      </p:sp>
      <p:sp>
        <p:nvSpPr>
          <p:cNvPr id="8" name="Text Placeholder 6"/>
          <p:cNvSpPr>
            <a:spLocks noGrp="1"/>
          </p:cNvSpPr>
          <p:nvPr>
            <p:ph type="body" sz="quarter" idx="15" hasCustomPrompt="1"/>
          </p:nvPr>
        </p:nvSpPr>
        <p:spPr>
          <a:xfrm>
            <a:off x="419895" y="3075160"/>
            <a:ext cx="3269789" cy="973843"/>
          </a:xfrm>
        </p:spPr>
        <p:txBody>
          <a:bodyPr>
            <a:normAutofit/>
          </a:bodyPr>
          <a:lstStyle>
            <a:lvl1pPr marL="0" indent="0">
              <a:lnSpc>
                <a:spcPct val="100000"/>
              </a:lnSpc>
              <a:spcBef>
                <a:spcPts val="0"/>
              </a:spcBef>
              <a:buNone/>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a:t>
            </a:r>
          </a:p>
        </p:txBody>
      </p:sp>
      <p:sp>
        <p:nvSpPr>
          <p:cNvPr id="9"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a:p>
            <a:pPr lvl="0"/>
            <a:r>
              <a:rPr lang="en-US" dirty="0" smtClean="0"/>
              <a:t>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p>
        </p:txBody>
      </p:sp>
      <p:sp>
        <p:nvSpPr>
          <p:cNvPr id="10" name="Text Placeholder 3"/>
          <p:cNvSpPr>
            <a:spLocks noGrp="1"/>
          </p:cNvSpPr>
          <p:nvPr>
            <p:ph type="body" sz="quarter" idx="21" hasCustomPrompt="1"/>
          </p:nvPr>
        </p:nvSpPr>
        <p:spPr>
          <a:xfrm>
            <a:off x="419895" y="1776773"/>
            <a:ext cx="3269789" cy="555121"/>
          </a:xfrm>
        </p:spPr>
        <p:txBody>
          <a:bodyPr>
            <a:noAutofit/>
          </a:bodyPr>
          <a:lstStyle>
            <a:lvl1pPr>
              <a:defRPr sz="3200" b="1">
                <a:solidFill>
                  <a:schemeClr val="bg1"/>
                </a:solidFill>
              </a:defRPr>
            </a:lvl1pPr>
          </a:lstStyle>
          <a:p>
            <a:pPr lvl="0"/>
            <a:r>
              <a:rPr lang="en-US" dirty="0" smtClean="0"/>
              <a:t>Title</a:t>
            </a:r>
            <a:endParaRPr lang="en-US" dirty="0"/>
          </a:p>
        </p:txBody>
      </p:sp>
      <p:sp>
        <p:nvSpPr>
          <p:cNvPr id="11" name="Text Placeholder 3"/>
          <p:cNvSpPr>
            <a:spLocks noGrp="1"/>
          </p:cNvSpPr>
          <p:nvPr>
            <p:ph type="body" sz="quarter" idx="22" hasCustomPrompt="1"/>
          </p:nvPr>
        </p:nvSpPr>
        <p:spPr>
          <a:xfrm>
            <a:off x="419895" y="2673562"/>
            <a:ext cx="3269789" cy="292447"/>
          </a:xfrm>
        </p:spPr>
        <p:txBody>
          <a:bodyPr>
            <a:noAutofit/>
          </a:bodyPr>
          <a:lstStyle>
            <a:lvl1pPr>
              <a:defRPr sz="1800" b="1">
                <a:solidFill>
                  <a:schemeClr val="bg1"/>
                </a:solidFill>
              </a:defRPr>
            </a:lvl1pPr>
          </a:lstStyle>
          <a:p>
            <a:pPr lvl="0"/>
            <a:r>
              <a:rPr lang="en-US" dirty="0" smtClean="0"/>
              <a:t>Lorem Ipsum</a:t>
            </a:r>
            <a:endParaRPr lang="en-US" dirty="0"/>
          </a:p>
        </p:txBody>
      </p:sp>
      <p:sp>
        <p:nvSpPr>
          <p:cNvPr id="12"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smtClean="0"/>
              <a:t>ICON </a:t>
            </a:r>
            <a:endParaRPr lang="en-US" dirty="0"/>
          </a:p>
        </p:txBody>
      </p:sp>
      <p:cxnSp>
        <p:nvCxnSpPr>
          <p:cNvPr id="13" name="Straight Connector 12"/>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3" hasCustomPrompt="1"/>
          </p:nvPr>
        </p:nvSpPr>
        <p:spPr>
          <a:xfrm>
            <a:off x="4622799" y="2143288"/>
            <a:ext cx="6985267" cy="712644"/>
          </a:xfrm>
        </p:spPr>
        <p:txBody>
          <a:bodyPr>
            <a:normAutofit/>
          </a:bodyPr>
          <a:lstStyle>
            <a:lvl1pPr>
              <a:defRPr sz="1800" b="0">
                <a:latin typeface="Arial" charset="0"/>
                <a:ea typeface="Arial" charset="0"/>
                <a:cs typeface="Arial" charset="0"/>
              </a:defRPr>
            </a:lvl1pPr>
          </a:lstStyle>
          <a:p>
            <a:pPr lvl="0"/>
            <a:r>
              <a:rPr lang="en-US" dirty="0" smtClean="0"/>
              <a:t>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p>
        </p:txBody>
      </p:sp>
      <p:sp>
        <p:nvSpPr>
          <p:cNvPr id="15" name="Rectangle 14"/>
          <p:cNvSpPr/>
          <p:nvPr/>
        </p:nvSpPr>
        <p:spPr>
          <a:xfrm>
            <a:off x="10029524" y="6217920"/>
            <a:ext cx="1944303" cy="53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24" hasCustomPrompt="1"/>
          </p:nvPr>
        </p:nvSpPr>
        <p:spPr>
          <a:xfrm>
            <a:off x="4622292" y="3197587"/>
            <a:ext cx="6985775" cy="1112068"/>
          </a:xfrm>
        </p:spPr>
        <p:txBody>
          <a:bodyPr>
            <a:noAutofit/>
          </a:bodyPr>
          <a:lstStyle>
            <a:lvl1pPr marL="285750" indent="-285750">
              <a:lnSpc>
                <a:spcPct val="100000"/>
              </a:lnSpc>
              <a:spcBef>
                <a:spcPts val="0"/>
              </a:spcBef>
              <a:buFont typeface="Arial" charset="0"/>
              <a:buChar char="•"/>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smtClean="0"/>
              <a:t>Ut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p:txBody>
      </p:sp>
      <p:sp>
        <p:nvSpPr>
          <p:cNvPr id="18" name="Text Placeholder 6"/>
          <p:cNvSpPr>
            <a:spLocks noGrp="1"/>
          </p:cNvSpPr>
          <p:nvPr>
            <p:ph type="body" sz="quarter" idx="26" hasCustomPrompt="1"/>
          </p:nvPr>
        </p:nvSpPr>
        <p:spPr>
          <a:xfrm>
            <a:off x="4622292" y="4715631"/>
            <a:ext cx="6985775" cy="1112068"/>
          </a:xfrm>
        </p:spPr>
        <p:txBody>
          <a:bodyPr>
            <a:noAutofit/>
          </a:bodyPr>
          <a:lstStyle>
            <a:lvl1pPr marL="342900" indent="-342900">
              <a:lnSpc>
                <a:spcPct val="100000"/>
              </a:lnSpc>
              <a:spcBef>
                <a:spcPts val="0"/>
              </a:spcBef>
              <a:buFont typeface="+mj-lt"/>
              <a:buAutoNum type="arabicPeriod"/>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p:txBody>
      </p:sp>
      <p:sp>
        <p:nvSpPr>
          <p:cNvPr id="22" name="Text Placeholder 21"/>
          <p:cNvSpPr>
            <a:spLocks noGrp="1"/>
          </p:cNvSpPr>
          <p:nvPr>
            <p:ph type="body" sz="quarter" idx="27" hasCustomPrompt="1"/>
          </p:nvPr>
        </p:nvSpPr>
        <p:spPr>
          <a:xfrm>
            <a:off x="4622800" y="2855913"/>
            <a:ext cx="6985000" cy="341312"/>
          </a:xfrm>
        </p:spPr>
        <p:txBody>
          <a:bodyPr>
            <a:normAutofit/>
          </a:bodyPr>
          <a:lstStyle>
            <a:lvl1pPr>
              <a:defRPr sz="1800" b="1"/>
            </a:lvl1pPr>
            <a:lvl2pPr marL="457200" indent="0">
              <a:buNone/>
              <a:defRPr/>
            </a:lvl2pPr>
          </a:lstStyle>
          <a:p>
            <a:pPr lvl="0"/>
            <a:r>
              <a:rPr lang="en-US" sz="1800" b="1" dirty="0" smtClean="0"/>
              <a:t>Testing</a:t>
            </a:r>
            <a:endParaRPr lang="en-US" dirty="0"/>
          </a:p>
        </p:txBody>
      </p:sp>
      <p:sp>
        <p:nvSpPr>
          <p:cNvPr id="24" name="Text Placeholder 21"/>
          <p:cNvSpPr>
            <a:spLocks noGrp="1"/>
          </p:cNvSpPr>
          <p:nvPr>
            <p:ph type="body" sz="quarter" idx="28" hasCustomPrompt="1"/>
          </p:nvPr>
        </p:nvSpPr>
        <p:spPr>
          <a:xfrm>
            <a:off x="4622558" y="4358564"/>
            <a:ext cx="6985000" cy="341312"/>
          </a:xfrm>
        </p:spPr>
        <p:txBody>
          <a:bodyPr>
            <a:normAutofit/>
          </a:bodyPr>
          <a:lstStyle>
            <a:lvl1pPr>
              <a:defRPr sz="1800" b="1"/>
            </a:lvl1pPr>
            <a:lvl2pPr marL="457200" indent="0">
              <a:buNone/>
              <a:defRPr/>
            </a:lvl2pPr>
          </a:lstStyle>
          <a:p>
            <a:pPr lvl="0"/>
            <a:r>
              <a:rPr lang="en-US" sz="1800" b="1" dirty="0" smtClean="0"/>
              <a:t>Testing</a:t>
            </a:r>
            <a:endParaRPr lang="en-US" dirty="0"/>
          </a:p>
        </p:txBody>
      </p:sp>
      <p:cxnSp>
        <p:nvCxnSpPr>
          <p:cNvPr id="19" name="Straight Connector 18"/>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7748752" y="6385034"/>
            <a:ext cx="4225075" cy="3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038165" y="5955887"/>
            <a:ext cx="3370729" cy="116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59335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 Opt 1">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8183" y="1709738"/>
            <a:ext cx="11278401" cy="2852737"/>
          </a:xfrm>
        </p:spPr>
        <p:txBody>
          <a:bodyPr anchor="b"/>
          <a:lstStyle>
            <a:lvl1pPr>
              <a:defRPr sz="6000">
                <a:solidFill>
                  <a:schemeClr val="bg1"/>
                </a:solidFill>
              </a:defRPr>
            </a:lvl1pPr>
          </a:lstStyle>
          <a:p>
            <a:r>
              <a:rPr lang="en-US" dirty="0" smtClean="0"/>
              <a:t>Section Break Option 1</a:t>
            </a:r>
            <a:endParaRPr lang="en-US" dirty="0"/>
          </a:p>
        </p:txBody>
      </p:sp>
      <p:sp>
        <p:nvSpPr>
          <p:cNvPr id="3"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Subtitle</a:t>
            </a:r>
          </a:p>
        </p:txBody>
      </p:sp>
    </p:spTree>
    <p:extLst>
      <p:ext uri="{BB962C8B-B14F-4D97-AF65-F5344CB8AC3E}">
        <p14:creationId xmlns:p14="http://schemas.microsoft.com/office/powerpoint/2010/main" val="1050281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 Opt 2">
    <p:spTree>
      <p:nvGrpSpPr>
        <p:cNvPr id="1" name=""/>
        <p:cNvGrpSpPr/>
        <p:nvPr/>
      </p:nvGrpSpPr>
      <p:grpSpPr>
        <a:xfrm>
          <a:off x="0" y="0"/>
          <a:ext cx="0" cy="0"/>
          <a:chOff x="0" y="0"/>
          <a:chExt cx="0" cy="0"/>
        </a:xfrm>
      </p:grpSpPr>
      <p:sp>
        <p:nvSpPr>
          <p:cNvPr id="7" name="Rectangle 6"/>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545431" y="1958145"/>
            <a:ext cx="7053691" cy="2387600"/>
          </a:xfrm>
        </p:spPr>
        <p:txBody>
          <a:bodyPr anchor="b">
            <a:normAutofit/>
          </a:bodyPr>
          <a:lstStyle>
            <a:lvl1pPr algn="l">
              <a:defRPr sz="4800" b="1" i="0" baseline="0">
                <a:solidFill>
                  <a:srgbClr val="3284BF"/>
                </a:solidFill>
                <a:latin typeface="Arial" charset="0"/>
                <a:ea typeface="Arial" charset="0"/>
                <a:cs typeface="Arial" charset="0"/>
              </a:defRPr>
            </a:lvl1pPr>
          </a:lstStyle>
          <a:p>
            <a:r>
              <a:rPr lang="en-US" dirty="0" smtClean="0"/>
              <a:t>Section Break Option 2</a:t>
            </a:r>
            <a:endParaRPr lang="en-US" dirty="0"/>
          </a:p>
        </p:txBody>
      </p:sp>
      <p:sp>
        <p:nvSpPr>
          <p:cNvPr id="10" name="Subtitle 2"/>
          <p:cNvSpPr>
            <a:spLocks noGrp="1"/>
          </p:cNvSpPr>
          <p:nvPr>
            <p:ph type="subTitle" idx="1" hasCustomPrompt="1"/>
          </p:nvPr>
        </p:nvSpPr>
        <p:spPr>
          <a:xfrm>
            <a:off x="545431" y="4351555"/>
            <a:ext cx="7053691" cy="1655762"/>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a:t>
            </a:r>
            <a:endParaRPr lang="en-US" dirty="0"/>
          </a:p>
        </p:txBody>
      </p:sp>
      <p:sp>
        <p:nvSpPr>
          <p:cNvPr id="11" name="Picture Placeholder 4"/>
          <p:cNvSpPr>
            <a:spLocks noGrp="1"/>
          </p:cNvSpPr>
          <p:nvPr>
            <p:ph type="pic" sz="quarter" idx="11"/>
          </p:nvPr>
        </p:nvSpPr>
        <p:spPr>
          <a:xfrm>
            <a:off x="8074025" y="0"/>
            <a:ext cx="4117975" cy="6858000"/>
          </a:xfrm>
        </p:spPr>
        <p:txBody>
          <a:bodyPr anchor="ctr"/>
          <a:lstStyle>
            <a:lvl1pPr marL="0" indent="0" algn="ctr">
              <a:buNone/>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31100323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 Opt 3">
    <p:spTree>
      <p:nvGrpSpPr>
        <p:cNvPr id="1" name=""/>
        <p:cNvGrpSpPr/>
        <p:nvPr/>
      </p:nvGrpSpPr>
      <p:grpSpPr>
        <a:xfrm>
          <a:off x="0" y="0"/>
          <a:ext cx="0" cy="0"/>
          <a:chOff x="0" y="0"/>
          <a:chExt cx="0" cy="0"/>
        </a:xfrm>
      </p:grpSpPr>
      <p:sp>
        <p:nvSpPr>
          <p:cNvPr id="5" name="Rectangle 4"/>
          <p:cNvSpPr/>
          <p:nvPr/>
        </p:nvSpPr>
        <p:spPr>
          <a:xfrm>
            <a:off x="4074695" y="-36893"/>
            <a:ext cx="8117305" cy="689489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Title 1"/>
          <p:cNvSpPr>
            <a:spLocks noGrp="1"/>
          </p:cNvSpPr>
          <p:nvPr>
            <p:ph type="ctrTitle" hasCustomPrompt="1"/>
          </p:nvPr>
        </p:nvSpPr>
        <p:spPr>
          <a:xfrm>
            <a:off x="4620126" y="1996292"/>
            <a:ext cx="7053691" cy="2387600"/>
          </a:xfrm>
        </p:spPr>
        <p:txBody>
          <a:bodyPr anchor="b">
            <a:normAutofit/>
          </a:bodyPr>
          <a:lstStyle>
            <a:lvl1pPr algn="l">
              <a:defRPr sz="4800" b="1" i="0" baseline="0">
                <a:solidFill>
                  <a:schemeClr val="bg1"/>
                </a:solidFill>
                <a:latin typeface="Arial" charset="0"/>
                <a:ea typeface="Arial" charset="0"/>
                <a:cs typeface="Arial" charset="0"/>
              </a:defRPr>
            </a:lvl1pPr>
          </a:lstStyle>
          <a:p>
            <a:r>
              <a:rPr lang="en-US" dirty="0" smtClean="0"/>
              <a:t>Section Break Option 3</a:t>
            </a:r>
            <a:endParaRPr lang="en-US" dirty="0"/>
          </a:p>
        </p:txBody>
      </p:sp>
      <p:sp>
        <p:nvSpPr>
          <p:cNvPr id="7" name="Subtitle 2"/>
          <p:cNvSpPr>
            <a:spLocks noGrp="1"/>
          </p:cNvSpPr>
          <p:nvPr>
            <p:ph type="subTitle" idx="1" hasCustomPrompt="1"/>
          </p:nvPr>
        </p:nvSpPr>
        <p:spPr>
          <a:xfrm>
            <a:off x="4620126" y="4389702"/>
            <a:ext cx="7053691" cy="1655762"/>
          </a:xfrm>
        </p:spPr>
        <p:txBody>
          <a:bodyPr>
            <a:normAutofit/>
          </a:bodyPr>
          <a:lstStyle>
            <a:lvl1pPr marL="0" indent="0" algn="l">
              <a:buNone/>
              <a:defRPr sz="24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a:t>
            </a:r>
            <a:endParaRPr lang="en-US" dirty="0"/>
          </a:p>
        </p:txBody>
      </p:sp>
      <p:sp>
        <p:nvSpPr>
          <p:cNvPr id="2" name="Rectangle 1"/>
          <p:cNvSpPr/>
          <p:nvPr/>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5"/>
          <p:cNvSpPr>
            <a:spLocks noGrp="1"/>
          </p:cNvSpPr>
          <p:nvPr>
            <p:ph type="pic" sz="quarter" idx="10"/>
          </p:nvPr>
        </p:nvSpPr>
        <p:spPr>
          <a:xfrm>
            <a:off x="-6625" y="0"/>
            <a:ext cx="4075113" cy="6858000"/>
          </a:xfrm>
        </p:spPr>
        <p:txBody>
          <a:bodyPr anchor="ctr"/>
          <a:lstStyle>
            <a:lvl1pPr marL="0" indent="0" algn="ctr">
              <a:buNone/>
              <a:defRPr/>
            </a:lvl1pPr>
          </a:lstStyle>
          <a:p>
            <a:r>
              <a:rPr lang="en-US" smtClean="0"/>
              <a:t>Drag picture to placeholder or click icon to add</a:t>
            </a:r>
            <a:endParaRPr lang="en-US"/>
          </a:p>
        </p:txBody>
      </p:sp>
      <p:sp>
        <p:nvSpPr>
          <p:cNvPr id="10" name="Rectangle 9"/>
          <p:cNvSpPr/>
          <p:nvPr userDrawn="1"/>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5523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 Opt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475" y="1016152"/>
            <a:ext cx="5480102"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7475" y="1840063"/>
            <a:ext cx="5480102" cy="4353393"/>
          </a:xfrm>
        </p:spPr>
        <p:txBody>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016152"/>
            <a:ext cx="5468161"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1840063"/>
            <a:ext cx="5468161" cy="4353393"/>
          </a:xfrm>
        </p:spPr>
        <p:txBody>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517473" y="0"/>
            <a:ext cx="11122888" cy="985880"/>
          </a:xfrm>
        </p:spPr>
        <p:txBody>
          <a:bodyPr/>
          <a:lstStyle/>
          <a:p>
            <a:r>
              <a:rPr lang="en-US" smtClean="0"/>
              <a:t>Click to edit Master title style</a:t>
            </a:r>
            <a:endParaRPr lang="en-US" dirty="0"/>
          </a:p>
        </p:txBody>
      </p:sp>
      <p:cxnSp>
        <p:nvCxnSpPr>
          <p:cNvPr id="7" name="Straight Connector 6"/>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pic>
        <p:nvPicPr>
          <p:cNvPr id="11"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737089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 Opt 3">
    <p:spTree>
      <p:nvGrpSpPr>
        <p:cNvPr id="1" name=""/>
        <p:cNvGrpSpPr/>
        <p:nvPr/>
      </p:nvGrpSpPr>
      <p:grpSpPr>
        <a:xfrm>
          <a:off x="0" y="0"/>
          <a:ext cx="0" cy="0"/>
          <a:chOff x="0" y="0"/>
          <a:chExt cx="0" cy="0"/>
        </a:xfrm>
      </p:grpSpPr>
      <p:sp>
        <p:nvSpPr>
          <p:cNvPr id="10" name="Title 1"/>
          <p:cNvSpPr>
            <a:spLocks noGrp="1"/>
          </p:cNvSpPr>
          <p:nvPr>
            <p:ph type="title"/>
          </p:nvPr>
        </p:nvSpPr>
        <p:spPr>
          <a:xfrm>
            <a:off x="517473" y="17393"/>
            <a:ext cx="11122888" cy="985880"/>
          </a:xfrm>
        </p:spPr>
        <p:txBody>
          <a:bodyPr/>
          <a:lstStyle/>
          <a:p>
            <a:r>
              <a:rPr lang="en-US" smtClean="0"/>
              <a:t>Click to edit Master title style</a:t>
            </a:r>
            <a:endParaRPr lang="en-US" dirty="0"/>
          </a:p>
        </p:txBody>
      </p:sp>
      <p:sp>
        <p:nvSpPr>
          <p:cNvPr id="22" name="Content Placeholder 3"/>
          <p:cNvSpPr>
            <a:spLocks noGrp="1"/>
          </p:cNvSpPr>
          <p:nvPr>
            <p:ph sz="half" idx="2"/>
          </p:nvPr>
        </p:nvSpPr>
        <p:spPr>
          <a:xfrm>
            <a:off x="2923999" y="1791964"/>
            <a:ext cx="3154812" cy="3938588"/>
          </a:xfrm>
        </p:spPr>
        <p:txBody>
          <a:bodyPr/>
          <a:lstStyle>
            <a:lvl1pPr>
              <a:defRPr>
                <a:noFill/>
              </a:defRPr>
            </a:lvl1pPr>
          </a:lstStyle>
          <a:p>
            <a:pPr lvl="0"/>
            <a:r>
              <a:rPr lang="en-US" smtClean="0"/>
              <a:t>Click to edit Master text styles</a:t>
            </a:r>
          </a:p>
        </p:txBody>
      </p:sp>
      <p:sp>
        <p:nvSpPr>
          <p:cNvPr id="23" name="Content Placeholder 5"/>
          <p:cNvSpPr>
            <a:spLocks noGrp="1"/>
          </p:cNvSpPr>
          <p:nvPr>
            <p:ph sz="quarter" idx="4"/>
          </p:nvPr>
        </p:nvSpPr>
        <p:spPr>
          <a:xfrm>
            <a:off x="6252179" y="1785871"/>
            <a:ext cx="2963386" cy="3938588"/>
          </a:xfrm>
        </p:spPr>
        <p:txBody>
          <a:bodyPr/>
          <a:lstStyle>
            <a:lvl1pPr>
              <a:defRPr>
                <a:noFill/>
              </a:defRPr>
            </a:lvl1pPr>
          </a:lstStyle>
          <a:p>
            <a:pPr lvl="0"/>
            <a:r>
              <a:rPr lang="en-US" smtClean="0"/>
              <a:t>Click to edit Master text styles</a:t>
            </a:r>
          </a:p>
        </p:txBody>
      </p:sp>
      <p:sp>
        <p:nvSpPr>
          <p:cNvPr id="24" name="Text Placeholder 12"/>
          <p:cNvSpPr>
            <a:spLocks noGrp="1"/>
          </p:cNvSpPr>
          <p:nvPr>
            <p:ph type="body" sz="quarter" idx="13" hasCustomPrompt="1"/>
          </p:nvPr>
        </p:nvSpPr>
        <p:spPr>
          <a:xfrm>
            <a:off x="518053" y="2061381"/>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25" name="Text Placeholder 14"/>
          <p:cNvSpPr>
            <a:spLocks noGrp="1"/>
          </p:cNvSpPr>
          <p:nvPr>
            <p:ph type="body" sz="quarter" idx="14" hasCustomPrompt="1"/>
          </p:nvPr>
        </p:nvSpPr>
        <p:spPr>
          <a:xfrm>
            <a:off x="517473" y="1812727"/>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26" name="Text Placeholder 12"/>
          <p:cNvSpPr>
            <a:spLocks noGrp="1"/>
          </p:cNvSpPr>
          <p:nvPr>
            <p:ph type="body" sz="quarter" idx="15" hasCustomPrompt="1"/>
          </p:nvPr>
        </p:nvSpPr>
        <p:spPr>
          <a:xfrm>
            <a:off x="518053" y="3136202"/>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27" name="Text Placeholder 14"/>
          <p:cNvSpPr>
            <a:spLocks noGrp="1"/>
          </p:cNvSpPr>
          <p:nvPr>
            <p:ph type="body" sz="quarter" idx="16" hasCustomPrompt="1"/>
          </p:nvPr>
        </p:nvSpPr>
        <p:spPr>
          <a:xfrm>
            <a:off x="517473" y="2887548"/>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28" name="Text Placeholder 12"/>
          <p:cNvSpPr>
            <a:spLocks noGrp="1"/>
          </p:cNvSpPr>
          <p:nvPr>
            <p:ph type="body" sz="quarter" idx="17" hasCustomPrompt="1"/>
          </p:nvPr>
        </p:nvSpPr>
        <p:spPr>
          <a:xfrm>
            <a:off x="518053" y="421102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29" name="Text Placeholder 14"/>
          <p:cNvSpPr>
            <a:spLocks noGrp="1"/>
          </p:cNvSpPr>
          <p:nvPr>
            <p:ph type="body" sz="quarter" idx="18" hasCustomPrompt="1"/>
          </p:nvPr>
        </p:nvSpPr>
        <p:spPr>
          <a:xfrm>
            <a:off x="517473" y="396237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0" name="Text Placeholder 12"/>
          <p:cNvSpPr>
            <a:spLocks noGrp="1"/>
          </p:cNvSpPr>
          <p:nvPr>
            <p:ph type="body" sz="quarter" idx="19" hasCustomPrompt="1"/>
          </p:nvPr>
        </p:nvSpPr>
        <p:spPr>
          <a:xfrm>
            <a:off x="518053" y="528584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1" name="Text Placeholder 14"/>
          <p:cNvSpPr>
            <a:spLocks noGrp="1"/>
          </p:cNvSpPr>
          <p:nvPr>
            <p:ph type="body" sz="quarter" idx="20" hasCustomPrompt="1"/>
          </p:nvPr>
        </p:nvSpPr>
        <p:spPr>
          <a:xfrm>
            <a:off x="517473" y="503719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2" name="Text Placeholder 12"/>
          <p:cNvSpPr>
            <a:spLocks noGrp="1"/>
          </p:cNvSpPr>
          <p:nvPr>
            <p:ph type="body" sz="quarter" idx="21" hasCustomPrompt="1"/>
          </p:nvPr>
        </p:nvSpPr>
        <p:spPr>
          <a:xfrm>
            <a:off x="9398832" y="2034525"/>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3" name="Text Placeholder 14"/>
          <p:cNvSpPr>
            <a:spLocks noGrp="1"/>
          </p:cNvSpPr>
          <p:nvPr>
            <p:ph type="body" sz="quarter" idx="22" hasCustomPrompt="1"/>
          </p:nvPr>
        </p:nvSpPr>
        <p:spPr>
          <a:xfrm>
            <a:off x="9398252" y="1785871"/>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4" name="Text Placeholder 12"/>
          <p:cNvSpPr>
            <a:spLocks noGrp="1"/>
          </p:cNvSpPr>
          <p:nvPr>
            <p:ph type="body" sz="quarter" idx="23" hasCustomPrompt="1"/>
          </p:nvPr>
        </p:nvSpPr>
        <p:spPr>
          <a:xfrm>
            <a:off x="9398832" y="3109346"/>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5" name="Text Placeholder 14"/>
          <p:cNvSpPr>
            <a:spLocks noGrp="1"/>
          </p:cNvSpPr>
          <p:nvPr>
            <p:ph type="body" sz="quarter" idx="24" hasCustomPrompt="1"/>
          </p:nvPr>
        </p:nvSpPr>
        <p:spPr>
          <a:xfrm>
            <a:off x="9398252" y="2860692"/>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6" name="Text Placeholder 12"/>
          <p:cNvSpPr>
            <a:spLocks noGrp="1"/>
          </p:cNvSpPr>
          <p:nvPr>
            <p:ph type="body" sz="quarter" idx="25" hasCustomPrompt="1"/>
          </p:nvPr>
        </p:nvSpPr>
        <p:spPr>
          <a:xfrm>
            <a:off x="9398832" y="418416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7" name="Text Placeholder 14"/>
          <p:cNvSpPr>
            <a:spLocks noGrp="1"/>
          </p:cNvSpPr>
          <p:nvPr>
            <p:ph type="body" sz="quarter" idx="26" hasCustomPrompt="1"/>
          </p:nvPr>
        </p:nvSpPr>
        <p:spPr>
          <a:xfrm>
            <a:off x="9398252" y="393551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8" name="Text Placeholder 12"/>
          <p:cNvSpPr>
            <a:spLocks noGrp="1"/>
          </p:cNvSpPr>
          <p:nvPr>
            <p:ph type="body" sz="quarter" idx="27" hasCustomPrompt="1"/>
          </p:nvPr>
        </p:nvSpPr>
        <p:spPr>
          <a:xfrm>
            <a:off x="9398832" y="525898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a:t>
            </a:r>
            <a:endParaRPr lang="en-US" dirty="0"/>
          </a:p>
        </p:txBody>
      </p:sp>
      <p:sp>
        <p:nvSpPr>
          <p:cNvPr id="39" name="Text Placeholder 14"/>
          <p:cNvSpPr>
            <a:spLocks noGrp="1"/>
          </p:cNvSpPr>
          <p:nvPr>
            <p:ph type="body" sz="quarter" idx="28" hasCustomPrompt="1"/>
          </p:nvPr>
        </p:nvSpPr>
        <p:spPr>
          <a:xfrm>
            <a:off x="9398252" y="501033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40" name="Subtitle 2"/>
          <p:cNvSpPr>
            <a:spLocks noGrp="1"/>
          </p:cNvSpPr>
          <p:nvPr>
            <p:ph type="subTitle" idx="1" hasCustomPrompt="1"/>
          </p:nvPr>
        </p:nvSpPr>
        <p:spPr>
          <a:xfrm>
            <a:off x="509235" y="1024231"/>
            <a:ext cx="11069052" cy="560970"/>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Comparison Subtitle Here</a:t>
            </a:r>
            <a:endParaRPr lang="en-US" dirty="0"/>
          </a:p>
        </p:txBody>
      </p:sp>
      <p:cxnSp>
        <p:nvCxnSpPr>
          <p:cNvPr id="41" name="Straight Connector 40"/>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402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 Three by Three">
    <p:spTree>
      <p:nvGrpSpPr>
        <p:cNvPr id="1" name=""/>
        <p:cNvGrpSpPr/>
        <p:nvPr/>
      </p:nvGrpSpPr>
      <p:grpSpPr>
        <a:xfrm>
          <a:off x="0" y="0"/>
          <a:ext cx="0" cy="0"/>
          <a:chOff x="0" y="0"/>
          <a:chExt cx="0" cy="0"/>
        </a:xfrm>
      </p:grpSpPr>
      <p:sp>
        <p:nvSpPr>
          <p:cNvPr id="4" name="Rectangle 3"/>
          <p:cNvSpPr/>
          <p:nvPr/>
        </p:nvSpPr>
        <p:spPr>
          <a:xfrm>
            <a:off x="-21336" y="-450"/>
            <a:ext cx="4105656" cy="22860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336" y="2284855"/>
            <a:ext cx="4105656" cy="2286000"/>
          </a:xfrm>
          <a:prstGeom prst="rect">
            <a:avLst/>
          </a:prstGeom>
          <a:solidFill>
            <a:srgbClr val="007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36" y="4564504"/>
            <a:ext cx="4105656" cy="2291205"/>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2504" y="0"/>
            <a:ext cx="4105656" cy="2286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2504" y="2284855"/>
            <a:ext cx="4105656" cy="2286000"/>
          </a:xfrm>
          <a:prstGeom prst="rect">
            <a:avLst/>
          </a:prstGeom>
          <a:solidFill>
            <a:srgbClr val="007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32504" y="4564504"/>
            <a:ext cx="4105656" cy="2291205"/>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86344" y="0"/>
            <a:ext cx="4105656" cy="2286000"/>
          </a:xfrm>
          <a:prstGeom prst="rect">
            <a:avLst/>
          </a:prstGeom>
          <a:solidFill>
            <a:srgbClr val="068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86344" y="2284855"/>
            <a:ext cx="4105656" cy="2286000"/>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86344" y="4564504"/>
            <a:ext cx="4105656" cy="2291205"/>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35"/>
          <p:cNvSpPr>
            <a:spLocks noGrp="1"/>
          </p:cNvSpPr>
          <p:nvPr>
            <p:ph type="pic" sz="quarter" idx="10" hasCustomPrompt="1"/>
          </p:nvPr>
        </p:nvSpPr>
        <p:spPr>
          <a:xfrm>
            <a:off x="194001" y="563880"/>
            <a:ext cx="1158939" cy="1158939"/>
          </a:xfrm>
          <a:prstGeom prst="ellipse">
            <a:avLst/>
          </a:prstGeom>
          <a:noFill/>
        </p:spPr>
        <p:txBody>
          <a:bodyPr/>
          <a:lstStyle>
            <a:lvl1pPr algn="ct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PIC</a:t>
            </a:r>
            <a:endParaRPr lang="en-US" dirty="0"/>
          </a:p>
        </p:txBody>
      </p:sp>
      <p:sp>
        <p:nvSpPr>
          <p:cNvPr id="14" name="Picture Placeholder 5"/>
          <p:cNvSpPr>
            <a:spLocks noGrp="1"/>
          </p:cNvSpPr>
          <p:nvPr>
            <p:ph type="pic" sz="quarter" idx="14" hasCustomPrompt="1"/>
          </p:nvPr>
        </p:nvSpPr>
        <p:spPr>
          <a:xfrm>
            <a:off x="4253937" y="56388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5" name="Picture Placeholder 5"/>
          <p:cNvSpPr>
            <a:spLocks noGrp="1"/>
          </p:cNvSpPr>
          <p:nvPr>
            <p:ph type="pic" sz="quarter" idx="17" hasCustomPrompt="1"/>
          </p:nvPr>
        </p:nvSpPr>
        <p:spPr>
          <a:xfrm>
            <a:off x="8313547" y="56388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6" name="Picture Placeholder 5"/>
          <p:cNvSpPr>
            <a:spLocks noGrp="1"/>
          </p:cNvSpPr>
          <p:nvPr>
            <p:ph type="pic" sz="quarter" idx="22" hasCustomPrompt="1"/>
          </p:nvPr>
        </p:nvSpPr>
        <p:spPr>
          <a:xfrm>
            <a:off x="4253937" y="286877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7" name="Picture Placeholder 5"/>
          <p:cNvSpPr>
            <a:spLocks noGrp="1"/>
          </p:cNvSpPr>
          <p:nvPr>
            <p:ph type="pic" sz="quarter" idx="25" hasCustomPrompt="1"/>
          </p:nvPr>
        </p:nvSpPr>
        <p:spPr>
          <a:xfrm>
            <a:off x="8313547" y="2868770"/>
            <a:ext cx="1158875" cy="1158875"/>
          </a:xfrm>
          <a:prstGeom prst="ellipse">
            <a:avLst/>
          </a:prstGeom>
        </p:spPr>
        <p:txBody>
          <a:bodyPr anchor="ctr"/>
          <a:lstStyle>
            <a:lvl1pPr algn="ctr">
              <a:defRPr>
                <a:noFill/>
              </a:defRPr>
            </a:lvl1pPr>
          </a:lstStyle>
          <a:p>
            <a:r>
              <a:rPr lang="en-US" smtClean="0"/>
              <a:t>PIC</a:t>
            </a:r>
            <a:endParaRPr lang="en-US" dirty="0"/>
          </a:p>
        </p:txBody>
      </p:sp>
      <p:sp>
        <p:nvSpPr>
          <p:cNvPr id="18" name="Picture Placeholder 5"/>
          <p:cNvSpPr>
            <a:spLocks noGrp="1"/>
          </p:cNvSpPr>
          <p:nvPr>
            <p:ph type="pic" sz="quarter" idx="27" hasCustomPrompt="1"/>
          </p:nvPr>
        </p:nvSpPr>
        <p:spPr>
          <a:xfrm>
            <a:off x="165842" y="2876709"/>
            <a:ext cx="1158875" cy="1158875"/>
          </a:xfrm>
          <a:prstGeom prst="ellipse">
            <a:avLst/>
          </a:prstGeom>
        </p:spPr>
        <p:txBody>
          <a:bodyPr anchor="ctr"/>
          <a:lstStyle>
            <a:lvl1pPr algn="ctr">
              <a:defRPr>
                <a:noFill/>
              </a:defRPr>
            </a:lvl1pPr>
          </a:lstStyle>
          <a:p>
            <a:r>
              <a:rPr lang="en-US" smtClean="0"/>
              <a:t>PIC</a:t>
            </a:r>
            <a:endParaRPr lang="en-US" dirty="0"/>
          </a:p>
        </p:txBody>
      </p:sp>
      <p:sp>
        <p:nvSpPr>
          <p:cNvPr id="19" name="Picture Placeholder 5"/>
          <p:cNvSpPr>
            <a:spLocks noGrp="1"/>
          </p:cNvSpPr>
          <p:nvPr>
            <p:ph type="pic" sz="quarter" idx="31" hasCustomPrompt="1"/>
          </p:nvPr>
        </p:nvSpPr>
        <p:spPr>
          <a:xfrm>
            <a:off x="4253937" y="5152003"/>
            <a:ext cx="1158875" cy="1158875"/>
          </a:xfrm>
          <a:prstGeom prst="ellipse">
            <a:avLst/>
          </a:prstGeom>
        </p:spPr>
        <p:txBody>
          <a:bodyPr anchor="ctr"/>
          <a:lstStyle>
            <a:lvl1pPr algn="ctr">
              <a:defRPr>
                <a:noFill/>
              </a:defRPr>
            </a:lvl1pPr>
          </a:lstStyle>
          <a:p>
            <a:r>
              <a:rPr lang="en-US" smtClean="0"/>
              <a:t>PIC</a:t>
            </a:r>
            <a:endParaRPr lang="en-US" dirty="0"/>
          </a:p>
        </p:txBody>
      </p:sp>
      <p:sp>
        <p:nvSpPr>
          <p:cNvPr id="20" name="Picture Placeholder 5"/>
          <p:cNvSpPr>
            <a:spLocks noGrp="1"/>
          </p:cNvSpPr>
          <p:nvPr>
            <p:ph type="pic" sz="quarter" idx="34" hasCustomPrompt="1"/>
          </p:nvPr>
        </p:nvSpPr>
        <p:spPr>
          <a:xfrm>
            <a:off x="8313547" y="5152003"/>
            <a:ext cx="1158875" cy="1158875"/>
          </a:xfrm>
          <a:prstGeom prst="ellipse">
            <a:avLst/>
          </a:prstGeom>
        </p:spPr>
        <p:txBody>
          <a:bodyPr anchor="ctr"/>
          <a:lstStyle>
            <a:lvl1pPr algn="ctr">
              <a:defRPr>
                <a:noFill/>
              </a:defRPr>
            </a:lvl1pPr>
          </a:lstStyle>
          <a:p>
            <a:r>
              <a:rPr lang="en-US" smtClean="0"/>
              <a:t>PIC</a:t>
            </a:r>
            <a:endParaRPr lang="en-US" dirty="0"/>
          </a:p>
        </p:txBody>
      </p:sp>
      <p:sp>
        <p:nvSpPr>
          <p:cNvPr id="21" name="Text Placeholder 7"/>
          <p:cNvSpPr>
            <a:spLocks noGrp="1"/>
          </p:cNvSpPr>
          <p:nvPr>
            <p:ph type="body" sz="quarter" idx="35" hasCustomPrompt="1"/>
          </p:nvPr>
        </p:nvSpPr>
        <p:spPr>
          <a:xfrm>
            <a:off x="5577036"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22" name="Picture Placeholder 5"/>
          <p:cNvSpPr>
            <a:spLocks noGrp="1"/>
          </p:cNvSpPr>
          <p:nvPr>
            <p:ph type="pic" sz="quarter" idx="36" hasCustomPrompt="1"/>
          </p:nvPr>
        </p:nvSpPr>
        <p:spPr>
          <a:xfrm>
            <a:off x="165842" y="5159942"/>
            <a:ext cx="1158875" cy="1158875"/>
          </a:xfrm>
          <a:prstGeom prst="ellipse">
            <a:avLst/>
          </a:prstGeom>
        </p:spPr>
        <p:txBody>
          <a:bodyPr anchor="ctr"/>
          <a:lstStyle>
            <a:lvl1pPr algn="ctr">
              <a:defRPr>
                <a:noFill/>
              </a:defRPr>
            </a:lvl1pPr>
          </a:lstStyle>
          <a:p>
            <a:r>
              <a:rPr lang="en-US" smtClean="0"/>
              <a:t>PIC</a:t>
            </a:r>
            <a:endParaRPr lang="en-US" dirty="0"/>
          </a:p>
        </p:txBody>
      </p:sp>
      <p:sp>
        <p:nvSpPr>
          <p:cNvPr id="23" name="Text Placeholder 4"/>
          <p:cNvSpPr>
            <a:spLocks noGrp="1"/>
          </p:cNvSpPr>
          <p:nvPr>
            <p:ph type="body" sz="quarter" idx="38" hasCustomPrompt="1"/>
          </p:nvPr>
        </p:nvSpPr>
        <p:spPr>
          <a:xfrm>
            <a:off x="1546521" y="273253"/>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4" name="Text Placeholder 4"/>
          <p:cNvSpPr>
            <a:spLocks noGrp="1"/>
          </p:cNvSpPr>
          <p:nvPr>
            <p:ph type="body" sz="quarter" idx="47" hasCustomPrompt="1"/>
          </p:nvPr>
        </p:nvSpPr>
        <p:spPr>
          <a:xfrm>
            <a:off x="5577036"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5" name="Text Placeholder 7"/>
          <p:cNvSpPr>
            <a:spLocks noGrp="1"/>
          </p:cNvSpPr>
          <p:nvPr>
            <p:ph type="body" sz="quarter" idx="48" hasCustomPrompt="1"/>
          </p:nvPr>
        </p:nvSpPr>
        <p:spPr>
          <a:xfrm>
            <a:off x="9668183"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26" name="Text Placeholder 4"/>
          <p:cNvSpPr>
            <a:spLocks noGrp="1"/>
          </p:cNvSpPr>
          <p:nvPr>
            <p:ph type="body" sz="quarter" idx="49" hasCustomPrompt="1"/>
          </p:nvPr>
        </p:nvSpPr>
        <p:spPr>
          <a:xfrm>
            <a:off x="9668183"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7" name="Text Placeholder 7"/>
          <p:cNvSpPr>
            <a:spLocks noGrp="1"/>
          </p:cNvSpPr>
          <p:nvPr>
            <p:ph type="body" sz="quarter" idx="50" hasCustomPrompt="1"/>
          </p:nvPr>
        </p:nvSpPr>
        <p:spPr>
          <a:xfrm>
            <a:off x="5577036"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28" name="Text Placeholder 4"/>
          <p:cNvSpPr>
            <a:spLocks noGrp="1"/>
          </p:cNvSpPr>
          <p:nvPr>
            <p:ph type="body" sz="quarter" idx="51" hasCustomPrompt="1"/>
          </p:nvPr>
        </p:nvSpPr>
        <p:spPr>
          <a:xfrm>
            <a:off x="1546521" y="2531758"/>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29" name="Text Placeholder 4"/>
          <p:cNvSpPr>
            <a:spLocks noGrp="1"/>
          </p:cNvSpPr>
          <p:nvPr>
            <p:ph type="body" sz="quarter" idx="52" hasCustomPrompt="1"/>
          </p:nvPr>
        </p:nvSpPr>
        <p:spPr>
          <a:xfrm>
            <a:off x="5577036"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0" name="Text Placeholder 7"/>
          <p:cNvSpPr>
            <a:spLocks noGrp="1"/>
          </p:cNvSpPr>
          <p:nvPr>
            <p:ph type="body" sz="quarter" idx="53" hasCustomPrompt="1"/>
          </p:nvPr>
        </p:nvSpPr>
        <p:spPr>
          <a:xfrm>
            <a:off x="9668183"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1" name="Text Placeholder 4"/>
          <p:cNvSpPr>
            <a:spLocks noGrp="1"/>
          </p:cNvSpPr>
          <p:nvPr>
            <p:ph type="body" sz="quarter" idx="54" hasCustomPrompt="1"/>
          </p:nvPr>
        </p:nvSpPr>
        <p:spPr>
          <a:xfrm>
            <a:off x="9668183"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2" name="Text Placeholder 7"/>
          <p:cNvSpPr>
            <a:spLocks noGrp="1"/>
          </p:cNvSpPr>
          <p:nvPr>
            <p:ph type="body" sz="quarter" idx="55" hasCustomPrompt="1"/>
          </p:nvPr>
        </p:nvSpPr>
        <p:spPr>
          <a:xfrm>
            <a:off x="1546521"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3" name="Text Placeholder 7"/>
          <p:cNvSpPr>
            <a:spLocks noGrp="1"/>
          </p:cNvSpPr>
          <p:nvPr>
            <p:ph type="body" sz="quarter" idx="56" hasCustomPrompt="1"/>
          </p:nvPr>
        </p:nvSpPr>
        <p:spPr>
          <a:xfrm>
            <a:off x="1546521" y="2825120"/>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4" name="Text Placeholder 7"/>
          <p:cNvSpPr>
            <a:spLocks noGrp="1"/>
          </p:cNvSpPr>
          <p:nvPr>
            <p:ph type="body" sz="quarter" idx="57" hasCustomPrompt="1"/>
          </p:nvPr>
        </p:nvSpPr>
        <p:spPr>
          <a:xfrm>
            <a:off x="5577036"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5" name="Text Placeholder 4"/>
          <p:cNvSpPr>
            <a:spLocks noGrp="1"/>
          </p:cNvSpPr>
          <p:nvPr>
            <p:ph type="body" sz="quarter" idx="58" hasCustomPrompt="1"/>
          </p:nvPr>
        </p:nvSpPr>
        <p:spPr>
          <a:xfrm>
            <a:off x="1546521" y="4790370"/>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6" name="Text Placeholder 4"/>
          <p:cNvSpPr>
            <a:spLocks noGrp="1"/>
          </p:cNvSpPr>
          <p:nvPr>
            <p:ph type="body" sz="quarter" idx="59" hasCustomPrompt="1"/>
          </p:nvPr>
        </p:nvSpPr>
        <p:spPr>
          <a:xfrm>
            <a:off x="5577036"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7" name="Text Placeholder 7"/>
          <p:cNvSpPr>
            <a:spLocks noGrp="1"/>
          </p:cNvSpPr>
          <p:nvPr>
            <p:ph type="body" sz="quarter" idx="60" hasCustomPrompt="1"/>
          </p:nvPr>
        </p:nvSpPr>
        <p:spPr>
          <a:xfrm>
            <a:off x="9668183"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
        <p:nvSpPr>
          <p:cNvPr id="38" name="Text Placeholder 4"/>
          <p:cNvSpPr>
            <a:spLocks noGrp="1"/>
          </p:cNvSpPr>
          <p:nvPr>
            <p:ph type="body" sz="quarter" idx="61" hasCustomPrompt="1"/>
          </p:nvPr>
        </p:nvSpPr>
        <p:spPr>
          <a:xfrm>
            <a:off x="9668183"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smtClean="0"/>
              <a:t>Lorem Ipsum</a:t>
            </a:r>
            <a:endParaRPr lang="en-US" dirty="0"/>
          </a:p>
        </p:txBody>
      </p:sp>
      <p:sp>
        <p:nvSpPr>
          <p:cNvPr id="39" name="Text Placeholder 7"/>
          <p:cNvSpPr>
            <a:spLocks noGrp="1"/>
          </p:cNvSpPr>
          <p:nvPr>
            <p:ph type="body" sz="quarter" idx="62" hasCustomPrompt="1"/>
          </p:nvPr>
        </p:nvSpPr>
        <p:spPr>
          <a:xfrm>
            <a:off x="1546521" y="5083732"/>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smtClean="0"/>
              <a:t>—</a:t>
            </a:r>
            <a:br>
              <a:rPr lang="en-US" dirty="0" smtClean="0"/>
            </a:b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a:t>
            </a:r>
            <a:endParaRPr lang="en-US" dirty="0"/>
          </a:p>
        </p:txBody>
      </p:sp>
    </p:spTree>
    <p:extLst>
      <p:ext uri="{BB962C8B-B14F-4D97-AF65-F5344CB8AC3E}">
        <p14:creationId xmlns:p14="http://schemas.microsoft.com/office/powerpoint/2010/main" val="2146430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5 Vertical">
    <p:spTree>
      <p:nvGrpSpPr>
        <p:cNvPr id="1" name=""/>
        <p:cNvGrpSpPr/>
        <p:nvPr/>
      </p:nvGrpSpPr>
      <p:grpSpPr>
        <a:xfrm>
          <a:off x="0" y="0"/>
          <a:ext cx="0" cy="0"/>
          <a:chOff x="0" y="0"/>
          <a:chExt cx="0" cy="0"/>
        </a:xfrm>
      </p:grpSpPr>
      <p:sp>
        <p:nvSpPr>
          <p:cNvPr id="3" name="Rectangle 2"/>
          <p:cNvSpPr/>
          <p:nvPr/>
        </p:nvSpPr>
        <p:spPr>
          <a:xfrm>
            <a:off x="-13385" y="-1"/>
            <a:ext cx="2432304" cy="6858001"/>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323582" y="0"/>
            <a:ext cx="2432304" cy="6858000"/>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17552" y="0"/>
            <a:ext cx="2488481" cy="6858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06033" y="0"/>
            <a:ext cx="2432304" cy="6858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55886" y="0"/>
            <a:ext cx="2432304" cy="6858000"/>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a:spLocks noGrp="1"/>
          </p:cNvSpPr>
          <p:nvPr>
            <p:ph type="body" sz="quarter" idx="20" hasCustomPrompt="1"/>
          </p:nvPr>
        </p:nvSpPr>
        <p:spPr>
          <a:xfrm>
            <a:off x="7501661" y="3041545"/>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a:p>
            <a:pPr lvl="0"/>
            <a:endParaRPr lang="en-US" dirty="0" smtClean="0"/>
          </a:p>
          <a:p>
            <a:pPr lvl="0"/>
            <a:endParaRPr lang="en-US" dirty="0" smtClean="0"/>
          </a:p>
        </p:txBody>
      </p:sp>
      <p:sp>
        <p:nvSpPr>
          <p:cNvPr id="14" name="Text Placeholder 3"/>
          <p:cNvSpPr>
            <a:spLocks noGrp="1"/>
          </p:cNvSpPr>
          <p:nvPr>
            <p:ph type="body" sz="quarter" idx="26" hasCustomPrompt="1"/>
          </p:nvPr>
        </p:nvSpPr>
        <p:spPr>
          <a:xfrm>
            <a:off x="9933063" y="3041545"/>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p:txBody>
      </p:sp>
      <p:sp>
        <p:nvSpPr>
          <p:cNvPr id="15" name="Text Placeholder 3"/>
          <p:cNvSpPr>
            <a:spLocks noGrp="1"/>
          </p:cNvSpPr>
          <p:nvPr>
            <p:ph type="body" sz="quarter" idx="27" hasCustomPrompt="1"/>
          </p:nvPr>
        </p:nvSpPr>
        <p:spPr>
          <a:xfrm>
            <a:off x="5105933" y="3041545"/>
            <a:ext cx="2035175" cy="981669"/>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a:buNone/>
              <a:tabLst/>
              <a:defRPr sz="2000" b="1" i="0" baseline="0">
                <a:solidFill>
                  <a:schemeClr val="bg1"/>
                </a:solidFill>
                <a:latin typeface="Proxima Nova" charset="0"/>
                <a:ea typeface="Proxima Nova" charset="0"/>
                <a:cs typeface="Proxima Nova" charset="0"/>
              </a:defRPr>
            </a:lvl1p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lang="en-US" dirty="0" smtClean="0"/>
              <a:t>Lorem Ipsum</a:t>
            </a:r>
          </a:p>
          <a:p>
            <a:pPr lvl="0"/>
            <a:endParaRPr lang="en-US" dirty="0" smtClean="0"/>
          </a:p>
        </p:txBody>
      </p:sp>
      <p:sp>
        <p:nvSpPr>
          <p:cNvPr id="16" name="Text Placeholder 3"/>
          <p:cNvSpPr>
            <a:spLocks noGrp="1"/>
          </p:cNvSpPr>
          <p:nvPr>
            <p:ph type="body" sz="quarter" idx="28" hasCustomPrompt="1"/>
          </p:nvPr>
        </p:nvSpPr>
        <p:spPr>
          <a:xfrm>
            <a:off x="2637664" y="3041545"/>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a:p>
            <a:pPr lvl="0"/>
            <a:endParaRPr lang="en-US" dirty="0" smtClean="0"/>
          </a:p>
          <a:p>
            <a:pPr lvl="0"/>
            <a:endParaRPr lang="en-US" dirty="0" smtClean="0"/>
          </a:p>
        </p:txBody>
      </p:sp>
      <p:sp>
        <p:nvSpPr>
          <p:cNvPr id="17" name="Text Placeholder 3"/>
          <p:cNvSpPr>
            <a:spLocks noGrp="1"/>
          </p:cNvSpPr>
          <p:nvPr>
            <p:ph type="body" sz="quarter" idx="29" hasCustomPrompt="1"/>
          </p:nvPr>
        </p:nvSpPr>
        <p:spPr>
          <a:xfrm>
            <a:off x="174002" y="3041546"/>
            <a:ext cx="2035175" cy="981668"/>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smtClean="0"/>
              <a:t>Lorem Ipsum</a:t>
            </a:r>
          </a:p>
          <a:p>
            <a:pPr lvl="0"/>
            <a:endParaRPr lang="en-US" dirty="0" smtClean="0"/>
          </a:p>
          <a:p>
            <a:pPr lvl="0"/>
            <a:endParaRPr lang="en-US" dirty="0" smtClean="0"/>
          </a:p>
        </p:txBody>
      </p:sp>
      <p:sp>
        <p:nvSpPr>
          <p:cNvPr id="18" name="Picture Placeholder 3"/>
          <p:cNvSpPr>
            <a:spLocks noGrp="1"/>
          </p:cNvSpPr>
          <p:nvPr>
            <p:ph type="pic" sz="quarter" idx="30" hasCustomPrompt="1"/>
          </p:nvPr>
        </p:nvSpPr>
        <p:spPr>
          <a:xfrm>
            <a:off x="612151" y="801688"/>
            <a:ext cx="1158875" cy="1158875"/>
          </a:xfrm>
          <a:prstGeom prst="ellipse">
            <a:avLst/>
          </a:prstGeom>
        </p:spPr>
        <p:txBody>
          <a:bodyPr anchor="ctr"/>
          <a:lstStyle>
            <a:lvl1pPr algn="ctr">
              <a:defRPr/>
            </a:lvl1pPr>
          </a:lstStyle>
          <a:p>
            <a:r>
              <a:rPr lang="en-US" dirty="0" smtClean="0"/>
              <a:t>PIC</a:t>
            </a:r>
            <a:endParaRPr lang="en-US" dirty="0"/>
          </a:p>
        </p:txBody>
      </p:sp>
      <p:sp>
        <p:nvSpPr>
          <p:cNvPr id="19" name="Picture Placeholder 3"/>
          <p:cNvSpPr>
            <a:spLocks noGrp="1"/>
          </p:cNvSpPr>
          <p:nvPr>
            <p:ph type="pic" sz="quarter" idx="31" hasCustomPrompt="1"/>
          </p:nvPr>
        </p:nvSpPr>
        <p:spPr>
          <a:xfrm>
            <a:off x="3082354" y="801688"/>
            <a:ext cx="1158875" cy="1158875"/>
          </a:xfrm>
          <a:prstGeom prst="ellipse">
            <a:avLst/>
          </a:prstGeom>
        </p:spPr>
        <p:txBody>
          <a:bodyPr anchor="ctr"/>
          <a:lstStyle>
            <a:lvl1pPr algn="ctr">
              <a:defRPr/>
            </a:lvl1pPr>
          </a:lstStyle>
          <a:p>
            <a:r>
              <a:rPr lang="en-US" dirty="0" smtClean="0"/>
              <a:t>PIC</a:t>
            </a:r>
            <a:endParaRPr lang="en-US" dirty="0"/>
          </a:p>
        </p:txBody>
      </p:sp>
      <p:sp>
        <p:nvSpPr>
          <p:cNvPr id="20" name="Picture Placeholder 3"/>
          <p:cNvSpPr>
            <a:spLocks noGrp="1"/>
          </p:cNvSpPr>
          <p:nvPr>
            <p:ph type="pic" sz="quarter" idx="32" hasCustomPrompt="1"/>
          </p:nvPr>
        </p:nvSpPr>
        <p:spPr>
          <a:xfrm>
            <a:off x="5523871" y="801688"/>
            <a:ext cx="1158875" cy="1158875"/>
          </a:xfrm>
          <a:prstGeom prst="ellipse">
            <a:avLst/>
          </a:prstGeom>
        </p:spPr>
        <p:txBody>
          <a:bodyPr anchor="ctr"/>
          <a:lstStyle>
            <a:lvl1pPr algn="ctr">
              <a:defRPr/>
            </a:lvl1pPr>
          </a:lstStyle>
          <a:p>
            <a:r>
              <a:rPr lang="en-US" dirty="0" smtClean="0"/>
              <a:t>PIC</a:t>
            </a:r>
            <a:endParaRPr lang="en-US" dirty="0"/>
          </a:p>
        </p:txBody>
      </p:sp>
      <p:sp>
        <p:nvSpPr>
          <p:cNvPr id="21" name="Picture Placeholder 3"/>
          <p:cNvSpPr>
            <a:spLocks noGrp="1"/>
          </p:cNvSpPr>
          <p:nvPr>
            <p:ph type="pic" sz="quarter" idx="33" hasCustomPrompt="1"/>
          </p:nvPr>
        </p:nvSpPr>
        <p:spPr>
          <a:xfrm>
            <a:off x="7902950" y="801688"/>
            <a:ext cx="1158875" cy="1158875"/>
          </a:xfrm>
          <a:prstGeom prst="ellipse">
            <a:avLst/>
          </a:prstGeom>
        </p:spPr>
        <p:txBody>
          <a:bodyPr anchor="ctr"/>
          <a:lstStyle>
            <a:lvl1pPr algn="ctr">
              <a:defRPr/>
            </a:lvl1pPr>
          </a:lstStyle>
          <a:p>
            <a:r>
              <a:rPr lang="en-US" dirty="0" smtClean="0"/>
              <a:t>PIC</a:t>
            </a:r>
            <a:endParaRPr lang="en-US" dirty="0"/>
          </a:p>
        </p:txBody>
      </p:sp>
      <p:sp>
        <p:nvSpPr>
          <p:cNvPr id="22" name="Picture Placeholder 3"/>
          <p:cNvSpPr>
            <a:spLocks noGrp="1"/>
          </p:cNvSpPr>
          <p:nvPr>
            <p:ph type="pic" sz="quarter" idx="34" hasCustomPrompt="1"/>
          </p:nvPr>
        </p:nvSpPr>
        <p:spPr>
          <a:xfrm>
            <a:off x="10371213" y="801688"/>
            <a:ext cx="1158875" cy="1158875"/>
          </a:xfrm>
          <a:prstGeom prst="ellipse">
            <a:avLst/>
          </a:prstGeom>
        </p:spPr>
        <p:txBody>
          <a:bodyPr anchor="ctr"/>
          <a:lstStyle>
            <a:lvl1pPr algn="ctr">
              <a:defRPr/>
            </a:lvl1pPr>
          </a:lstStyle>
          <a:p>
            <a:r>
              <a:rPr lang="en-US" dirty="0" smtClean="0"/>
              <a:t>PIC</a:t>
            </a:r>
            <a:endParaRPr lang="en-US" dirty="0"/>
          </a:p>
        </p:txBody>
      </p:sp>
    </p:spTree>
    <p:extLst>
      <p:ext uri="{BB962C8B-B14F-4D97-AF65-F5344CB8AC3E}">
        <p14:creationId xmlns:p14="http://schemas.microsoft.com/office/powerpoint/2010/main" val="395546416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473" y="4519"/>
            <a:ext cx="11157002" cy="877886"/>
          </a:xfrm>
        </p:spPr>
        <p:txBody>
          <a:bodyPr anchor="b"/>
          <a:lstStyle>
            <a:lvl1pPr algn="ctr">
              <a:defRPr/>
            </a:lvl1pPr>
          </a:lstStyle>
          <a:p>
            <a:r>
              <a:rPr lang="en-US" dirty="0" smtClean="0"/>
              <a:t>Timeline</a:t>
            </a:r>
            <a:endParaRPr lang="en-US" dirty="0"/>
          </a:p>
        </p:txBody>
      </p: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85850" y="3800470"/>
            <a:ext cx="1650626" cy="389125"/>
            <a:chOff x="1085850" y="3943350"/>
            <a:chExt cx="1650626" cy="389125"/>
          </a:xfrm>
          <a:solidFill>
            <a:srgbClr val="3284BF"/>
          </a:solidFill>
        </p:grpSpPr>
        <p:sp>
          <p:nvSpPr>
            <p:cNvPr id="7" name="Rectangle 6"/>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20"/>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10800000">
            <a:off x="2756697" y="3632376"/>
            <a:ext cx="1650626" cy="389125"/>
            <a:chOff x="1085850" y="3943350"/>
            <a:chExt cx="1650626" cy="389125"/>
          </a:xfrm>
          <a:solidFill>
            <a:srgbClr val="005581"/>
          </a:solidFill>
        </p:grpSpPr>
        <p:sp>
          <p:nvSpPr>
            <p:cNvPr id="10" name="Rectangle 9"/>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99"/>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427544" y="3800470"/>
            <a:ext cx="1650626" cy="389125"/>
            <a:chOff x="1085850" y="3943350"/>
            <a:chExt cx="1650626" cy="389125"/>
          </a:xfrm>
          <a:solidFill>
            <a:srgbClr val="3284BF"/>
          </a:solidFill>
        </p:grpSpPr>
        <p:sp>
          <p:nvSpPr>
            <p:cNvPr id="13" name="Rectangle 12"/>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02"/>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10800000">
            <a:off x="6098391" y="3632376"/>
            <a:ext cx="1650626" cy="389125"/>
            <a:chOff x="1085850" y="3943350"/>
            <a:chExt cx="1650626" cy="389125"/>
          </a:xfrm>
          <a:solidFill>
            <a:srgbClr val="005581"/>
          </a:solidFill>
        </p:grpSpPr>
        <p:sp>
          <p:nvSpPr>
            <p:cNvPr id="16" name="Rectangle 15"/>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05"/>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769238" y="3800470"/>
            <a:ext cx="1650626" cy="389125"/>
            <a:chOff x="1085850" y="3943350"/>
            <a:chExt cx="1650626" cy="389125"/>
          </a:xfrm>
          <a:solidFill>
            <a:srgbClr val="3284BF"/>
          </a:solidFill>
        </p:grpSpPr>
        <p:sp>
          <p:nvSpPr>
            <p:cNvPr id="19" name="Rectangle 18"/>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08"/>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10800000">
            <a:off x="9440086" y="3632376"/>
            <a:ext cx="1650626" cy="389125"/>
            <a:chOff x="1085850" y="3943350"/>
            <a:chExt cx="1650626" cy="389125"/>
          </a:xfrm>
          <a:solidFill>
            <a:srgbClr val="005581"/>
          </a:solidFill>
        </p:grpSpPr>
        <p:sp>
          <p:nvSpPr>
            <p:cNvPr id="22" name="Rectangle 21"/>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111"/>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2"/>
          <p:cNvSpPr>
            <a:spLocks noGrp="1"/>
          </p:cNvSpPr>
          <p:nvPr>
            <p:ph type="body" sz="quarter" idx="13" hasCustomPrompt="1"/>
          </p:nvPr>
        </p:nvSpPr>
        <p:spPr>
          <a:xfrm>
            <a:off x="290941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26" name="Text Placeholder 14"/>
          <p:cNvSpPr>
            <a:spLocks noGrp="1"/>
          </p:cNvSpPr>
          <p:nvPr>
            <p:ph type="body" sz="quarter" idx="14" hasCustomPrompt="1"/>
          </p:nvPr>
        </p:nvSpPr>
        <p:spPr>
          <a:xfrm>
            <a:off x="290883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27" name="Picture Placeholder 8"/>
          <p:cNvSpPr>
            <a:spLocks noGrp="1"/>
          </p:cNvSpPr>
          <p:nvPr>
            <p:ph type="pic" sz="quarter" idx="15" hasCustomPrompt="1"/>
          </p:nvPr>
        </p:nvSpPr>
        <p:spPr>
          <a:xfrm>
            <a:off x="4697045" y="2215339"/>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28" name="Text Placeholder 12"/>
          <p:cNvSpPr>
            <a:spLocks noGrp="1"/>
          </p:cNvSpPr>
          <p:nvPr>
            <p:ph type="body" sz="quarter" idx="16" hasCustomPrompt="1"/>
          </p:nvPr>
        </p:nvSpPr>
        <p:spPr>
          <a:xfrm>
            <a:off x="6256333"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29" name="Text Placeholder 14"/>
          <p:cNvSpPr>
            <a:spLocks noGrp="1"/>
          </p:cNvSpPr>
          <p:nvPr>
            <p:ph type="body" sz="quarter" idx="17" hasCustomPrompt="1"/>
          </p:nvPr>
        </p:nvSpPr>
        <p:spPr>
          <a:xfrm>
            <a:off x="6255754"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0" name="Picture Placeholder 8"/>
          <p:cNvSpPr>
            <a:spLocks noGrp="1"/>
          </p:cNvSpPr>
          <p:nvPr>
            <p:ph type="pic" sz="quarter" idx="18" hasCustomPrompt="1"/>
          </p:nvPr>
        </p:nvSpPr>
        <p:spPr>
          <a:xfrm>
            <a:off x="7987992" y="2215339"/>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31" name="Text Placeholder 12"/>
          <p:cNvSpPr>
            <a:spLocks noGrp="1"/>
          </p:cNvSpPr>
          <p:nvPr>
            <p:ph type="body" sz="quarter" idx="19" hasCustomPrompt="1"/>
          </p:nvPr>
        </p:nvSpPr>
        <p:spPr>
          <a:xfrm>
            <a:off x="954728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32" name="Text Placeholder 14"/>
          <p:cNvSpPr>
            <a:spLocks noGrp="1"/>
          </p:cNvSpPr>
          <p:nvPr>
            <p:ph type="body" sz="quarter" idx="20" hasCustomPrompt="1"/>
          </p:nvPr>
        </p:nvSpPr>
        <p:spPr>
          <a:xfrm>
            <a:off x="954670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3" name="Picture Placeholder 8"/>
          <p:cNvSpPr>
            <a:spLocks noGrp="1"/>
          </p:cNvSpPr>
          <p:nvPr>
            <p:ph type="pic" sz="quarter" idx="21" hasCustomPrompt="1"/>
          </p:nvPr>
        </p:nvSpPr>
        <p:spPr>
          <a:xfrm>
            <a:off x="3008797" y="4472366"/>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34" name="Text Placeholder 12"/>
          <p:cNvSpPr>
            <a:spLocks noGrp="1"/>
          </p:cNvSpPr>
          <p:nvPr>
            <p:ph type="body" sz="quarter" idx="22" hasCustomPrompt="1"/>
          </p:nvPr>
        </p:nvSpPr>
        <p:spPr>
          <a:xfrm>
            <a:off x="1248958"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35" name="Text Placeholder 14"/>
          <p:cNvSpPr>
            <a:spLocks noGrp="1"/>
          </p:cNvSpPr>
          <p:nvPr>
            <p:ph type="body" sz="quarter" idx="23" hasCustomPrompt="1"/>
          </p:nvPr>
        </p:nvSpPr>
        <p:spPr>
          <a:xfrm>
            <a:off x="1248379"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6" name="Picture Placeholder 8"/>
          <p:cNvSpPr>
            <a:spLocks noGrp="1"/>
          </p:cNvSpPr>
          <p:nvPr>
            <p:ph type="pic" sz="quarter" idx="24" hasCustomPrompt="1"/>
          </p:nvPr>
        </p:nvSpPr>
        <p:spPr>
          <a:xfrm>
            <a:off x="6360116" y="4472366"/>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37" name="Text Placeholder 12"/>
          <p:cNvSpPr>
            <a:spLocks noGrp="1"/>
          </p:cNvSpPr>
          <p:nvPr>
            <p:ph type="body" sz="quarter" idx="25" hasCustomPrompt="1"/>
          </p:nvPr>
        </p:nvSpPr>
        <p:spPr>
          <a:xfrm>
            <a:off x="4600277"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38" name="Text Placeholder 14"/>
          <p:cNvSpPr>
            <a:spLocks noGrp="1"/>
          </p:cNvSpPr>
          <p:nvPr>
            <p:ph type="body" sz="quarter" idx="26" hasCustomPrompt="1"/>
          </p:nvPr>
        </p:nvSpPr>
        <p:spPr>
          <a:xfrm>
            <a:off x="4599698"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39" name="Picture Placeholder 8"/>
          <p:cNvSpPr>
            <a:spLocks noGrp="1"/>
          </p:cNvSpPr>
          <p:nvPr>
            <p:ph type="pic" sz="quarter" idx="27" hasCustomPrompt="1"/>
          </p:nvPr>
        </p:nvSpPr>
        <p:spPr>
          <a:xfrm>
            <a:off x="9668081" y="4472366"/>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sp>
        <p:nvSpPr>
          <p:cNvPr id="40" name="Text Placeholder 12"/>
          <p:cNvSpPr>
            <a:spLocks noGrp="1"/>
          </p:cNvSpPr>
          <p:nvPr>
            <p:ph type="body" sz="quarter" idx="28" hasCustomPrompt="1"/>
          </p:nvPr>
        </p:nvSpPr>
        <p:spPr>
          <a:xfrm>
            <a:off x="7908242"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41" name="Text Placeholder 14"/>
          <p:cNvSpPr>
            <a:spLocks noGrp="1"/>
          </p:cNvSpPr>
          <p:nvPr>
            <p:ph type="body" sz="quarter" idx="29" hasCustomPrompt="1"/>
          </p:nvPr>
        </p:nvSpPr>
        <p:spPr>
          <a:xfrm>
            <a:off x="7907663"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smtClean="0"/>
              <a:t>Title</a:t>
            </a:r>
            <a:endParaRPr lang="en-US" dirty="0"/>
          </a:p>
        </p:txBody>
      </p:sp>
      <p:sp>
        <p:nvSpPr>
          <p:cNvPr id="42" name="Text Placeholder 22"/>
          <p:cNvSpPr>
            <a:spLocks noGrp="1"/>
          </p:cNvSpPr>
          <p:nvPr>
            <p:ph type="body" sz="quarter" idx="30" hasCustomPrompt="1"/>
          </p:nvPr>
        </p:nvSpPr>
        <p:spPr>
          <a:xfrm>
            <a:off x="517525" y="882406"/>
            <a:ext cx="11156950" cy="455612"/>
          </a:xfrm>
        </p:spPr>
        <p:txBody>
          <a:bodyPr>
            <a:normAutofit/>
          </a:bodyPr>
          <a:lstStyle>
            <a:lvl1pPr marL="0" indent="0" algn="ctr">
              <a:buNone/>
              <a:defRPr sz="2400">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 Here</a:t>
            </a:r>
            <a:endParaRPr lang="en-US" dirty="0"/>
          </a:p>
        </p:txBody>
      </p:sp>
      <p:sp>
        <p:nvSpPr>
          <p:cNvPr id="43" name="Picture Placeholder 8"/>
          <p:cNvSpPr>
            <a:spLocks noGrp="1"/>
          </p:cNvSpPr>
          <p:nvPr>
            <p:ph type="pic" sz="quarter" idx="31" hasCustomPrompt="1"/>
          </p:nvPr>
        </p:nvSpPr>
        <p:spPr>
          <a:xfrm>
            <a:off x="1347375" y="2215339"/>
            <a:ext cx="1161288" cy="1161288"/>
          </a:xfrm>
          <a:prstGeom prst="ellipse">
            <a:avLst/>
          </a:prstGeom>
        </p:spPr>
        <p:txBody>
          <a:bodyPr anchor="ctr">
            <a:noAutofit/>
          </a:bodyPr>
          <a:lstStyle>
            <a:lvl1pPr marL="0" indent="0" algn="ctr">
              <a:buNone/>
              <a:defRPr sz="1200"/>
            </a:lvl1pPr>
          </a:lstStyle>
          <a:p>
            <a:r>
              <a:rPr lang="en-US" dirty="0" smtClean="0"/>
              <a:t>PIC</a:t>
            </a:r>
            <a:br>
              <a:rPr lang="en-US" dirty="0" smtClean="0"/>
            </a:br>
            <a:r>
              <a:rPr lang="en-US" dirty="0" smtClean="0"/>
              <a:t>OR</a:t>
            </a:r>
            <a:br>
              <a:rPr lang="en-US" dirty="0" smtClean="0"/>
            </a:br>
            <a:r>
              <a:rPr lang="en-US" dirty="0" smtClean="0"/>
              <a:t>ICON </a:t>
            </a:r>
            <a:endParaRPr lang="en-US" dirty="0"/>
          </a:p>
        </p:txBody>
      </p:sp>
      <p:grpSp>
        <p:nvGrpSpPr>
          <p:cNvPr id="45" name="Group 44"/>
          <p:cNvGrpSpPr/>
          <p:nvPr userDrawn="1"/>
        </p:nvGrpSpPr>
        <p:grpSpPr>
          <a:xfrm>
            <a:off x="1085850" y="3800470"/>
            <a:ext cx="1650626" cy="389125"/>
            <a:chOff x="1085850" y="3943350"/>
            <a:chExt cx="1650626" cy="389125"/>
          </a:xfrm>
          <a:solidFill>
            <a:srgbClr val="3284BF"/>
          </a:solidFill>
        </p:grpSpPr>
        <p:sp>
          <p:nvSpPr>
            <p:cNvPr id="46" name="Rectangle 45"/>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20"/>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userDrawn="1"/>
        </p:nvGrpSpPr>
        <p:grpSpPr>
          <a:xfrm rot="10800000">
            <a:off x="2756697" y="3632376"/>
            <a:ext cx="1650626" cy="389125"/>
            <a:chOff x="1085850" y="3943350"/>
            <a:chExt cx="1650626" cy="389125"/>
          </a:xfrm>
          <a:solidFill>
            <a:srgbClr val="005581"/>
          </a:solidFill>
        </p:grpSpPr>
        <p:sp>
          <p:nvSpPr>
            <p:cNvPr id="49" name="Rectangle 48"/>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99"/>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userDrawn="1"/>
        </p:nvGrpSpPr>
        <p:grpSpPr>
          <a:xfrm>
            <a:off x="4427544" y="3800470"/>
            <a:ext cx="1650626" cy="389125"/>
            <a:chOff x="1085850" y="3943350"/>
            <a:chExt cx="1650626" cy="389125"/>
          </a:xfrm>
          <a:solidFill>
            <a:srgbClr val="3284BF"/>
          </a:solidFill>
        </p:grpSpPr>
        <p:sp>
          <p:nvSpPr>
            <p:cNvPr id="52" name="Rectangle 51"/>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102"/>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userDrawn="1"/>
        </p:nvGrpSpPr>
        <p:grpSpPr>
          <a:xfrm rot="10800000">
            <a:off x="6098391" y="3632376"/>
            <a:ext cx="1650626" cy="389125"/>
            <a:chOff x="1085850" y="3943350"/>
            <a:chExt cx="1650626" cy="389125"/>
          </a:xfrm>
          <a:solidFill>
            <a:srgbClr val="005581"/>
          </a:solidFill>
        </p:grpSpPr>
        <p:sp>
          <p:nvSpPr>
            <p:cNvPr id="55" name="Rectangle 54"/>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iangle 105"/>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userDrawn="1"/>
        </p:nvGrpSpPr>
        <p:grpSpPr>
          <a:xfrm>
            <a:off x="7769238" y="3800470"/>
            <a:ext cx="1650626" cy="389125"/>
            <a:chOff x="1085850" y="3943350"/>
            <a:chExt cx="1650626" cy="389125"/>
          </a:xfrm>
          <a:solidFill>
            <a:srgbClr val="3284BF"/>
          </a:solidFill>
        </p:grpSpPr>
        <p:sp>
          <p:nvSpPr>
            <p:cNvPr id="58" name="Rectangle 57"/>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108"/>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userDrawn="1"/>
        </p:nvGrpSpPr>
        <p:grpSpPr>
          <a:xfrm rot="10800000">
            <a:off x="9440086" y="3632376"/>
            <a:ext cx="1650626" cy="389125"/>
            <a:chOff x="1085850" y="3943350"/>
            <a:chExt cx="1650626" cy="389125"/>
          </a:xfrm>
          <a:solidFill>
            <a:srgbClr val="005581"/>
          </a:solidFill>
        </p:grpSpPr>
        <p:sp>
          <p:nvSpPr>
            <p:cNvPr id="61" name="Rectangle 60"/>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iangle 111"/>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1300819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6" name="Rectangle 25"/>
          <p:cNvSpPr/>
          <p:nvPr userDrawn="1"/>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30442" y="2192476"/>
            <a:ext cx="10407190" cy="4440805"/>
            <a:chOff x="930442" y="2192476"/>
            <a:chExt cx="10407190" cy="4440805"/>
          </a:xfrm>
        </p:grpSpPr>
        <p:sp>
          <p:nvSpPr>
            <p:cNvPr id="4" name="Oval 3"/>
            <p:cNvSpPr/>
            <p:nvPr/>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09149" y="2407453"/>
            <a:ext cx="2797082" cy="2797082"/>
          </a:xfrm>
          <a:prstGeom prst="ellipse">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255" y="2569192"/>
            <a:ext cx="3990896" cy="3990896"/>
          </a:xfrm>
          <a:prstGeom prst="ellipse">
            <a:avLst/>
          </a:prstGeom>
          <a:solidFill>
            <a:srgbClr val="0055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5812390" y="2280121"/>
            <a:ext cx="3457930" cy="3457930"/>
          </a:xfrm>
          <a:prstGeom prst="ellipse">
            <a:avLst/>
          </a:prstGeom>
          <a:solidFill>
            <a:srgbClr val="00A5E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18354" y="2841988"/>
            <a:ext cx="2643204" cy="2643204"/>
          </a:xfrm>
          <a:prstGeom prst="ellipse">
            <a:avLst/>
          </a:prstGeom>
          <a:solidFill>
            <a:srgbClr val="36363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p:cNvSpPr>
            <a:spLocks noGrp="1"/>
          </p:cNvSpPr>
          <p:nvPr>
            <p:ph type="body" sz="quarter" idx="15" hasCustomPrompt="1"/>
          </p:nvPr>
        </p:nvSpPr>
        <p:spPr>
          <a:xfrm>
            <a:off x="1019042" y="3475599"/>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16" name="Text Placeholder 3"/>
          <p:cNvSpPr>
            <a:spLocks noGrp="1"/>
          </p:cNvSpPr>
          <p:nvPr>
            <p:ph type="body" sz="quarter" idx="31" hasCustomPrompt="1"/>
          </p:nvPr>
        </p:nvSpPr>
        <p:spPr>
          <a:xfrm>
            <a:off x="1019786" y="2774511"/>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20%</a:t>
            </a:r>
            <a:endParaRPr lang="en-US" dirty="0"/>
          </a:p>
        </p:txBody>
      </p:sp>
      <p:sp>
        <p:nvSpPr>
          <p:cNvPr id="17" name="Text Placeholder 6"/>
          <p:cNvSpPr>
            <a:spLocks noGrp="1"/>
          </p:cNvSpPr>
          <p:nvPr>
            <p:ph type="body" sz="quarter" idx="32" hasCustomPrompt="1"/>
          </p:nvPr>
        </p:nvSpPr>
        <p:spPr>
          <a:xfrm>
            <a:off x="3655876" y="4268960"/>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18" name="Text Placeholder 3"/>
          <p:cNvSpPr>
            <a:spLocks noGrp="1"/>
          </p:cNvSpPr>
          <p:nvPr>
            <p:ph type="body" sz="quarter" idx="33" hasCustomPrompt="1"/>
          </p:nvPr>
        </p:nvSpPr>
        <p:spPr>
          <a:xfrm>
            <a:off x="3656620" y="3567872"/>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70%</a:t>
            </a:r>
            <a:endParaRPr lang="en-US" dirty="0"/>
          </a:p>
        </p:txBody>
      </p:sp>
      <p:sp>
        <p:nvSpPr>
          <p:cNvPr id="19" name="Text Placeholder 6"/>
          <p:cNvSpPr>
            <a:spLocks noGrp="1"/>
          </p:cNvSpPr>
          <p:nvPr>
            <p:ph type="body" sz="quarter" idx="34" hasCustomPrompt="1"/>
          </p:nvPr>
        </p:nvSpPr>
        <p:spPr>
          <a:xfrm>
            <a:off x="6335660" y="3729347"/>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20" name="Text Placeholder 3"/>
          <p:cNvSpPr>
            <a:spLocks noGrp="1"/>
          </p:cNvSpPr>
          <p:nvPr>
            <p:ph type="body" sz="quarter" idx="35" hasCustomPrompt="1"/>
          </p:nvPr>
        </p:nvSpPr>
        <p:spPr>
          <a:xfrm>
            <a:off x="6336404" y="3028259"/>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50%</a:t>
            </a:r>
            <a:endParaRPr lang="en-US" dirty="0"/>
          </a:p>
        </p:txBody>
      </p:sp>
      <p:sp>
        <p:nvSpPr>
          <p:cNvPr id="21" name="Text Placeholder 6"/>
          <p:cNvSpPr>
            <a:spLocks noGrp="1"/>
          </p:cNvSpPr>
          <p:nvPr>
            <p:ph type="body" sz="quarter" idx="36" hasCustomPrompt="1"/>
          </p:nvPr>
        </p:nvSpPr>
        <p:spPr>
          <a:xfrm>
            <a:off x="8780486" y="3921404"/>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a:t>
            </a:r>
          </a:p>
        </p:txBody>
      </p:sp>
      <p:sp>
        <p:nvSpPr>
          <p:cNvPr id="22" name="Text Placeholder 3"/>
          <p:cNvSpPr>
            <a:spLocks noGrp="1"/>
          </p:cNvSpPr>
          <p:nvPr>
            <p:ph type="body" sz="quarter" idx="37" hasCustomPrompt="1"/>
          </p:nvPr>
        </p:nvSpPr>
        <p:spPr>
          <a:xfrm>
            <a:off x="8781230" y="3220316"/>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smtClean="0"/>
              <a:t>10%</a:t>
            </a:r>
            <a:endParaRPr lang="en-US" dirty="0"/>
          </a:p>
        </p:txBody>
      </p:sp>
      <p:sp>
        <p:nvSpPr>
          <p:cNvPr id="23" name="Title 1"/>
          <p:cNvSpPr>
            <a:spLocks noGrp="1"/>
          </p:cNvSpPr>
          <p:nvPr>
            <p:ph type="title" hasCustomPrompt="1"/>
          </p:nvPr>
        </p:nvSpPr>
        <p:spPr>
          <a:xfrm>
            <a:off x="517473" y="365126"/>
            <a:ext cx="11157002" cy="877886"/>
          </a:xfrm>
        </p:spPr>
        <p:txBody>
          <a:bodyPr anchor="b"/>
          <a:lstStyle>
            <a:lvl1pPr algn="ctr">
              <a:defRPr>
                <a:solidFill>
                  <a:schemeClr val="bg1"/>
                </a:solidFill>
              </a:defRPr>
            </a:lvl1pPr>
          </a:lstStyle>
          <a:p>
            <a:r>
              <a:rPr lang="en-US" dirty="0" smtClean="0"/>
              <a:t>Timeline</a:t>
            </a:r>
            <a:endParaRPr lang="en-US" dirty="0"/>
          </a:p>
        </p:txBody>
      </p:sp>
      <p:sp>
        <p:nvSpPr>
          <p:cNvPr id="24" name="Text Placeholder 22"/>
          <p:cNvSpPr>
            <a:spLocks noGrp="1"/>
          </p:cNvSpPr>
          <p:nvPr>
            <p:ph type="body" sz="quarter" idx="30" hasCustomPrompt="1"/>
          </p:nvPr>
        </p:nvSpPr>
        <p:spPr>
          <a:xfrm>
            <a:off x="517525" y="1243013"/>
            <a:ext cx="11156950" cy="455612"/>
          </a:xfrm>
        </p:spPr>
        <p:txBody>
          <a:bodyPr>
            <a:normAutofit/>
          </a:bodyPr>
          <a:lstStyle>
            <a:lvl1pPr marL="0" indent="0" algn="ctr">
              <a:buNone/>
              <a:defRPr sz="2400">
                <a:solidFill>
                  <a:schemeClr val="bg1"/>
                </a:solidFill>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 Here</a:t>
            </a:r>
            <a:endParaRPr lang="en-US" dirty="0"/>
          </a:p>
        </p:txBody>
      </p:sp>
      <p:grpSp>
        <p:nvGrpSpPr>
          <p:cNvPr id="27" name="Group 26"/>
          <p:cNvGrpSpPr/>
          <p:nvPr userDrawn="1"/>
        </p:nvGrpSpPr>
        <p:grpSpPr>
          <a:xfrm>
            <a:off x="930442" y="2192476"/>
            <a:ext cx="10407190" cy="4440805"/>
            <a:chOff x="930442" y="2192476"/>
            <a:chExt cx="10407190" cy="4440805"/>
          </a:xfrm>
        </p:grpSpPr>
        <p:sp>
          <p:nvSpPr>
            <p:cNvPr id="28" name="Oval 27"/>
            <p:cNvSpPr/>
            <p:nvPr userDrawn="1"/>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userDrawn="1"/>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userDrawn="1"/>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323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estions - With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smtClean="0"/>
              <a:t>Drag picture to placeholder or click icon to add</a:t>
            </a:r>
            <a:endParaRPr lang="en-US"/>
          </a:p>
        </p:txBody>
      </p:sp>
      <p:sp>
        <p:nvSpPr>
          <p:cNvPr id="31" name="Picture Placeholder 5"/>
          <p:cNvSpPr>
            <a:spLocks noGrp="1"/>
          </p:cNvSpPr>
          <p:nvPr>
            <p:ph type="pic" sz="quarter" idx="11" hasCustomPrompt="1"/>
          </p:nvPr>
        </p:nvSpPr>
        <p:spPr>
          <a:xfrm>
            <a:off x="605446" y="606936"/>
            <a:ext cx="1319212" cy="1319212"/>
          </a:xfrm>
          <a:prstGeom prst="ellipse">
            <a:avLst/>
          </a:prstGeom>
        </p:spPr>
        <p:txBody>
          <a:bodyPr anchor="ctr"/>
          <a:lstStyle>
            <a:lvl1pPr marL="0" indent="0" algn="ctr">
              <a:buNone/>
              <a:defRPr/>
            </a:lvl1pPr>
          </a:lstStyle>
          <a:p>
            <a:r>
              <a:rPr lang="en-US" dirty="0" smtClean="0"/>
              <a:t>PIC</a:t>
            </a:r>
            <a:endParaRPr lang="en-US" dirty="0"/>
          </a:p>
        </p:txBody>
      </p:sp>
      <p:sp>
        <p:nvSpPr>
          <p:cNvPr id="32" name="Oval 31"/>
          <p:cNvSpPr/>
          <p:nvPr/>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5"/>
          <p:cNvSpPr>
            <a:spLocks noGrp="1"/>
          </p:cNvSpPr>
          <p:nvPr>
            <p:ph type="pic" sz="quarter" idx="12" hasCustomPrompt="1"/>
          </p:nvPr>
        </p:nvSpPr>
        <p:spPr>
          <a:xfrm>
            <a:off x="605446" y="2556920"/>
            <a:ext cx="1319212" cy="1319212"/>
          </a:xfrm>
          <a:prstGeom prst="ellipse">
            <a:avLst/>
          </a:prstGeom>
        </p:spPr>
        <p:txBody>
          <a:bodyPr anchor="ctr"/>
          <a:lstStyle>
            <a:lvl1pPr marL="0" indent="0" algn="ctr">
              <a:buNone/>
              <a:defRPr/>
            </a:lvl1pPr>
          </a:lstStyle>
          <a:p>
            <a:r>
              <a:rPr lang="en-US" dirty="0" smtClean="0"/>
              <a:t>PIC</a:t>
            </a:r>
            <a:endParaRPr lang="en-US" dirty="0"/>
          </a:p>
        </p:txBody>
      </p:sp>
      <p:sp>
        <p:nvSpPr>
          <p:cNvPr id="34" name="Oval 33"/>
          <p:cNvSpPr/>
          <p:nvPr/>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5"/>
          <p:cNvSpPr>
            <a:spLocks noGrp="1"/>
          </p:cNvSpPr>
          <p:nvPr>
            <p:ph type="pic" sz="quarter" idx="13" hasCustomPrompt="1"/>
          </p:nvPr>
        </p:nvSpPr>
        <p:spPr>
          <a:xfrm>
            <a:off x="605446" y="4482306"/>
            <a:ext cx="1319212" cy="1319212"/>
          </a:xfrm>
          <a:prstGeom prst="ellipse">
            <a:avLst/>
          </a:prstGeom>
        </p:spPr>
        <p:txBody>
          <a:bodyPr anchor="ctr"/>
          <a:lstStyle>
            <a:lvl1pPr marL="0" indent="0" algn="ctr">
              <a:buNone/>
              <a:defRPr/>
            </a:lvl1pPr>
          </a:lstStyle>
          <a:p>
            <a:r>
              <a:rPr lang="en-US" dirty="0" smtClean="0"/>
              <a:t>PIC</a:t>
            </a:r>
            <a:endParaRPr lang="en-US" dirty="0"/>
          </a:p>
        </p:txBody>
      </p:sp>
      <p:sp>
        <p:nvSpPr>
          <p:cNvPr id="36" name="Text Placeholder 3"/>
          <p:cNvSpPr>
            <a:spLocks noGrp="1"/>
          </p:cNvSpPr>
          <p:nvPr>
            <p:ph type="body" sz="quarter" idx="21" hasCustomPrompt="1"/>
          </p:nvPr>
        </p:nvSpPr>
        <p:spPr>
          <a:xfrm>
            <a:off x="2297113" y="616022"/>
            <a:ext cx="5449887" cy="393700"/>
          </a:xfrm>
        </p:spPr>
        <p:txBody>
          <a:bodyPr>
            <a:normAutofit/>
          </a:bodyPr>
          <a:lstStyle>
            <a:lvl1pPr>
              <a:defRPr sz="2000" b="1"/>
            </a:lvl1pPr>
          </a:lstStyle>
          <a:p>
            <a:pPr lvl="0"/>
            <a:r>
              <a:rPr lang="en-US" dirty="0" smtClean="0"/>
              <a:t>First Name Last Name</a:t>
            </a:r>
            <a:endParaRPr lang="en-US" dirty="0"/>
          </a:p>
        </p:txBody>
      </p:sp>
      <p:sp>
        <p:nvSpPr>
          <p:cNvPr id="37" name="Text Placeholder 3"/>
          <p:cNvSpPr>
            <a:spLocks noGrp="1"/>
          </p:cNvSpPr>
          <p:nvPr>
            <p:ph type="body" sz="quarter" idx="22" hasCustomPrompt="1"/>
          </p:nvPr>
        </p:nvSpPr>
        <p:spPr>
          <a:xfrm>
            <a:off x="2297113" y="1009722"/>
            <a:ext cx="5449887" cy="292447"/>
          </a:xfrm>
        </p:spPr>
        <p:txBody>
          <a:bodyPr>
            <a:noAutofit/>
          </a:bodyPr>
          <a:lstStyle>
            <a:lvl1pPr>
              <a:defRPr sz="1600" b="0"/>
            </a:lvl1pPr>
          </a:lstStyle>
          <a:p>
            <a:pPr lvl="0"/>
            <a:r>
              <a:rPr lang="en-US" dirty="0" smtClean="0"/>
              <a:t>Title</a:t>
            </a:r>
            <a:endParaRPr lang="en-US" dirty="0"/>
          </a:p>
        </p:txBody>
      </p:sp>
      <p:sp>
        <p:nvSpPr>
          <p:cNvPr id="38" name="Text Placeholder 3"/>
          <p:cNvSpPr>
            <a:spLocks noGrp="1"/>
          </p:cNvSpPr>
          <p:nvPr>
            <p:ph type="body" sz="quarter" idx="23" hasCustomPrompt="1"/>
          </p:nvPr>
        </p:nvSpPr>
        <p:spPr>
          <a:xfrm>
            <a:off x="2297113" y="1603706"/>
            <a:ext cx="5449887" cy="292447"/>
          </a:xfrm>
        </p:spPr>
        <p:txBody>
          <a:bodyPr>
            <a:noAutofit/>
          </a:bodyPr>
          <a:lstStyle>
            <a:lvl1pPr>
              <a:defRPr sz="1600" b="1" u="sng">
                <a:solidFill>
                  <a:srgbClr val="3284BF"/>
                </a:solidFill>
              </a:defRPr>
            </a:lvl1pPr>
          </a:lstStyle>
          <a:p>
            <a:pPr lvl="0"/>
            <a:r>
              <a:rPr lang="en-US" dirty="0" smtClean="0"/>
              <a:t>name@mednet.ucla.edu</a:t>
            </a:r>
            <a:endParaRPr lang="en-US" dirty="0"/>
          </a:p>
        </p:txBody>
      </p:sp>
      <p:sp>
        <p:nvSpPr>
          <p:cNvPr id="40" name="Text Placeholder 3"/>
          <p:cNvSpPr>
            <a:spLocks noGrp="1"/>
          </p:cNvSpPr>
          <p:nvPr>
            <p:ph type="body" sz="quarter" idx="24" hasCustomPrompt="1"/>
          </p:nvPr>
        </p:nvSpPr>
        <p:spPr>
          <a:xfrm>
            <a:off x="2297113" y="2554256"/>
            <a:ext cx="5449887" cy="393700"/>
          </a:xfrm>
        </p:spPr>
        <p:txBody>
          <a:bodyPr>
            <a:normAutofit/>
          </a:bodyPr>
          <a:lstStyle>
            <a:lvl1pPr>
              <a:defRPr sz="2000" b="1"/>
            </a:lvl1pPr>
          </a:lstStyle>
          <a:p>
            <a:pPr lvl="0"/>
            <a:r>
              <a:rPr lang="en-US" dirty="0" smtClean="0"/>
              <a:t>First Name Last Name</a:t>
            </a:r>
            <a:endParaRPr lang="en-US" dirty="0"/>
          </a:p>
        </p:txBody>
      </p:sp>
      <p:sp>
        <p:nvSpPr>
          <p:cNvPr id="41" name="Text Placeholder 3"/>
          <p:cNvSpPr>
            <a:spLocks noGrp="1"/>
          </p:cNvSpPr>
          <p:nvPr>
            <p:ph type="body" sz="quarter" idx="25" hasCustomPrompt="1"/>
          </p:nvPr>
        </p:nvSpPr>
        <p:spPr>
          <a:xfrm>
            <a:off x="2297113" y="2947956"/>
            <a:ext cx="5449887" cy="292447"/>
          </a:xfrm>
        </p:spPr>
        <p:txBody>
          <a:bodyPr>
            <a:noAutofit/>
          </a:bodyPr>
          <a:lstStyle>
            <a:lvl1pPr>
              <a:defRPr sz="1600" b="0"/>
            </a:lvl1pPr>
          </a:lstStyle>
          <a:p>
            <a:pPr lvl="0"/>
            <a:r>
              <a:rPr lang="en-US" dirty="0" smtClean="0"/>
              <a:t>Title</a:t>
            </a:r>
            <a:endParaRPr lang="en-US" dirty="0"/>
          </a:p>
        </p:txBody>
      </p:sp>
      <p:sp>
        <p:nvSpPr>
          <p:cNvPr id="42" name="Text Placeholder 3"/>
          <p:cNvSpPr>
            <a:spLocks noGrp="1"/>
          </p:cNvSpPr>
          <p:nvPr>
            <p:ph type="body" sz="quarter" idx="26" hasCustomPrompt="1"/>
          </p:nvPr>
        </p:nvSpPr>
        <p:spPr>
          <a:xfrm>
            <a:off x="2297113" y="354194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sp>
        <p:nvSpPr>
          <p:cNvPr id="43" name="Text Placeholder 3"/>
          <p:cNvSpPr>
            <a:spLocks noGrp="1"/>
          </p:cNvSpPr>
          <p:nvPr>
            <p:ph type="body" sz="quarter" idx="27" hasCustomPrompt="1"/>
          </p:nvPr>
        </p:nvSpPr>
        <p:spPr>
          <a:xfrm>
            <a:off x="2297113" y="4482306"/>
            <a:ext cx="5449887" cy="393700"/>
          </a:xfrm>
        </p:spPr>
        <p:txBody>
          <a:bodyPr>
            <a:normAutofit/>
          </a:bodyPr>
          <a:lstStyle>
            <a:lvl1pPr>
              <a:defRPr sz="2000" b="1"/>
            </a:lvl1pPr>
          </a:lstStyle>
          <a:p>
            <a:pPr lvl="0"/>
            <a:r>
              <a:rPr lang="en-US" dirty="0" smtClean="0"/>
              <a:t>First Name Last Name</a:t>
            </a:r>
            <a:endParaRPr lang="en-US" dirty="0"/>
          </a:p>
        </p:txBody>
      </p:sp>
      <p:sp>
        <p:nvSpPr>
          <p:cNvPr id="44" name="Text Placeholder 3"/>
          <p:cNvSpPr>
            <a:spLocks noGrp="1"/>
          </p:cNvSpPr>
          <p:nvPr>
            <p:ph type="body" sz="quarter" idx="28" hasCustomPrompt="1"/>
          </p:nvPr>
        </p:nvSpPr>
        <p:spPr>
          <a:xfrm>
            <a:off x="2297113" y="4876006"/>
            <a:ext cx="5449887" cy="292447"/>
          </a:xfrm>
        </p:spPr>
        <p:txBody>
          <a:bodyPr>
            <a:noAutofit/>
          </a:bodyPr>
          <a:lstStyle>
            <a:lvl1pPr>
              <a:defRPr sz="1600" b="0"/>
            </a:lvl1pPr>
          </a:lstStyle>
          <a:p>
            <a:pPr lvl="0"/>
            <a:r>
              <a:rPr lang="en-US" dirty="0" smtClean="0"/>
              <a:t>Title</a:t>
            </a:r>
            <a:endParaRPr lang="en-US" dirty="0"/>
          </a:p>
        </p:txBody>
      </p:sp>
      <p:sp>
        <p:nvSpPr>
          <p:cNvPr id="45" name="Text Placeholder 3"/>
          <p:cNvSpPr>
            <a:spLocks noGrp="1"/>
          </p:cNvSpPr>
          <p:nvPr>
            <p:ph type="body" sz="quarter" idx="29" hasCustomPrompt="1"/>
          </p:nvPr>
        </p:nvSpPr>
        <p:spPr>
          <a:xfrm>
            <a:off x="2297113" y="546999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3954778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 Opt 3">
    <p:spTree>
      <p:nvGrpSpPr>
        <p:cNvPr id="1" name=""/>
        <p:cNvGrpSpPr/>
        <p:nvPr/>
      </p:nvGrpSpPr>
      <p:grpSpPr>
        <a:xfrm>
          <a:off x="0" y="0"/>
          <a:ext cx="0" cy="0"/>
          <a:chOff x="0" y="0"/>
          <a:chExt cx="0" cy="0"/>
        </a:xfrm>
      </p:grpSpPr>
      <p:sp>
        <p:nvSpPr>
          <p:cNvPr id="12" name="Rectangle 11"/>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6"/>
          <p:cNvSpPr>
            <a:spLocks noGrp="1"/>
          </p:cNvSpPr>
          <p:nvPr>
            <p:ph type="body" sz="quarter" idx="15" hasCustomPrompt="1"/>
          </p:nvPr>
        </p:nvSpPr>
        <p:spPr>
          <a:xfrm>
            <a:off x="419895" y="3054410"/>
            <a:ext cx="3269789" cy="973843"/>
          </a:xfrm>
        </p:spPr>
        <p:txBody>
          <a:bodyPr>
            <a:normAutofit/>
          </a:bodyPr>
          <a:lstStyle>
            <a:lvl1pPr marL="0" indent="0">
              <a:lnSpc>
                <a:spcPct val="100000"/>
              </a:lnSpc>
              <a:spcBef>
                <a:spcPts val="0"/>
              </a:spcBef>
              <a:buNone/>
              <a:defRPr sz="160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a:t>
            </a:r>
          </a:p>
        </p:txBody>
      </p:sp>
      <p:sp>
        <p:nvSpPr>
          <p:cNvPr id="4"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smtClean="0"/>
              <a:t>Ut</a:t>
            </a:r>
            <a:r>
              <a:rPr lang="en-US" dirty="0" smtClean="0"/>
              <a:t> </a:t>
            </a:r>
            <a:r>
              <a:rPr lang="en-US" dirty="0" err="1" smtClean="0"/>
              <a:t>enim</a:t>
            </a:r>
            <a:r>
              <a:rPr lang="en-US" dirty="0" smtClean="0"/>
              <a:t> ad minim </a:t>
            </a:r>
            <a:r>
              <a:rPr lang="en-US" dirty="0" err="1" smtClean="0"/>
              <a:t>veniam</a:t>
            </a:r>
            <a:endParaRPr lang="en-US" dirty="0" smtClean="0"/>
          </a:p>
          <a:p>
            <a:pPr lvl="0"/>
            <a:r>
              <a:rPr lang="en-US" dirty="0" err="1" smtClean="0"/>
              <a:t>Quis</a:t>
            </a:r>
            <a:r>
              <a:rPr lang="en-US" dirty="0" smtClean="0"/>
              <a:t> </a:t>
            </a:r>
            <a:r>
              <a:rPr lang="en-US" dirty="0" err="1" smtClean="0"/>
              <a:t>nostrud</a:t>
            </a:r>
            <a:r>
              <a:rPr lang="en-US" dirty="0" smtClean="0"/>
              <a:t> exercitation</a:t>
            </a:r>
          </a:p>
          <a:p>
            <a:pPr lvl="0"/>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endParaRPr lang="en-US" dirty="0" smtClean="0"/>
          </a:p>
          <a:p>
            <a:pPr lvl="0"/>
            <a:r>
              <a:rPr lang="en-US" dirty="0" smtClean="0"/>
              <a:t>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p>
        </p:txBody>
      </p:sp>
      <p:sp>
        <p:nvSpPr>
          <p:cNvPr id="6" name="Text Placeholder 3"/>
          <p:cNvSpPr>
            <a:spLocks noGrp="1"/>
          </p:cNvSpPr>
          <p:nvPr>
            <p:ph type="body" sz="quarter" idx="21" hasCustomPrompt="1"/>
          </p:nvPr>
        </p:nvSpPr>
        <p:spPr>
          <a:xfrm>
            <a:off x="419895" y="1756023"/>
            <a:ext cx="3269789" cy="555121"/>
          </a:xfrm>
        </p:spPr>
        <p:txBody>
          <a:bodyPr>
            <a:noAutofit/>
          </a:bodyPr>
          <a:lstStyle>
            <a:lvl1pPr>
              <a:defRPr sz="3200" b="1">
                <a:solidFill>
                  <a:srgbClr val="3284BF"/>
                </a:solidFill>
              </a:defRPr>
            </a:lvl1pPr>
          </a:lstStyle>
          <a:p>
            <a:pPr lvl="0"/>
            <a:r>
              <a:rPr lang="en-US" dirty="0" smtClean="0"/>
              <a:t>Title</a:t>
            </a:r>
            <a:endParaRPr lang="en-US" dirty="0"/>
          </a:p>
        </p:txBody>
      </p:sp>
      <p:sp>
        <p:nvSpPr>
          <p:cNvPr id="7" name="Text Placeholder 3"/>
          <p:cNvSpPr>
            <a:spLocks noGrp="1"/>
          </p:cNvSpPr>
          <p:nvPr>
            <p:ph type="body" sz="quarter" idx="22" hasCustomPrompt="1"/>
          </p:nvPr>
        </p:nvSpPr>
        <p:spPr>
          <a:xfrm>
            <a:off x="419895" y="2652812"/>
            <a:ext cx="3269789" cy="292447"/>
          </a:xfrm>
        </p:spPr>
        <p:txBody>
          <a:bodyPr>
            <a:noAutofit/>
          </a:bodyPr>
          <a:lstStyle>
            <a:lvl1pPr>
              <a:spcBef>
                <a:spcPts val="0"/>
              </a:spcBef>
              <a:defRPr sz="1800" b="1"/>
            </a:lvl1pPr>
          </a:lstStyle>
          <a:p>
            <a:pPr lvl="0"/>
            <a:r>
              <a:rPr lang="en-US" smtClean="0"/>
              <a:t>Lorem Ipsum</a:t>
            </a:r>
            <a:endParaRPr lang="en-US" dirty="0"/>
          </a:p>
        </p:txBody>
      </p:sp>
      <p:sp>
        <p:nvSpPr>
          <p:cNvPr id="8"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smtClean="0"/>
              <a:t>ICON </a:t>
            </a:r>
            <a:endParaRPr lang="en-US" dirty="0"/>
          </a:p>
        </p:txBody>
      </p:sp>
      <p:cxnSp>
        <p:nvCxnSpPr>
          <p:cNvPr id="9" name="Straight Connector 8"/>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7"/>
          </p:nvPr>
        </p:nvSpPr>
        <p:spPr>
          <a:xfrm>
            <a:off x="4075113" y="-20638"/>
            <a:ext cx="8116887" cy="6878638"/>
          </a:xfrm>
        </p:spPr>
        <p:txBody>
          <a:bodyPr anchor="ctr"/>
          <a:lstStyle>
            <a:lvl1pPr marL="0" indent="0" algn="ctr">
              <a:buNone/>
              <a:defRPr/>
            </a:lvl1pPr>
          </a:lstStyle>
          <a:p>
            <a:r>
              <a:rPr lang="en-US" smtClean="0"/>
              <a:t>Click icon to add picture</a:t>
            </a:r>
            <a:endParaRPr lang="en-US"/>
          </a:p>
        </p:txBody>
      </p:sp>
      <p:cxnSp>
        <p:nvCxnSpPr>
          <p:cNvPr id="11" name="Straight Connector 10"/>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08844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 No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smtClean="0"/>
              <a:t>Drag picture to placeholder or click icon to add</a:t>
            </a:r>
            <a:endParaRPr lang="en-US"/>
          </a:p>
        </p:txBody>
      </p:sp>
      <p:sp>
        <p:nvSpPr>
          <p:cNvPr id="36" name="Text Placeholder 3"/>
          <p:cNvSpPr>
            <a:spLocks noGrp="1"/>
          </p:cNvSpPr>
          <p:nvPr>
            <p:ph type="body" sz="quarter" idx="21" hasCustomPrompt="1"/>
          </p:nvPr>
        </p:nvSpPr>
        <p:spPr>
          <a:xfrm>
            <a:off x="436777" y="616022"/>
            <a:ext cx="5449887" cy="393700"/>
          </a:xfrm>
        </p:spPr>
        <p:txBody>
          <a:bodyPr>
            <a:normAutofit/>
          </a:bodyPr>
          <a:lstStyle>
            <a:lvl1pPr>
              <a:defRPr sz="2000" b="1"/>
            </a:lvl1pPr>
          </a:lstStyle>
          <a:p>
            <a:pPr lvl="0"/>
            <a:r>
              <a:rPr lang="en-US" dirty="0" smtClean="0"/>
              <a:t>First Name Last Name</a:t>
            </a:r>
            <a:endParaRPr lang="en-US" dirty="0"/>
          </a:p>
        </p:txBody>
      </p:sp>
      <p:sp>
        <p:nvSpPr>
          <p:cNvPr id="37" name="Text Placeholder 3"/>
          <p:cNvSpPr>
            <a:spLocks noGrp="1"/>
          </p:cNvSpPr>
          <p:nvPr>
            <p:ph type="body" sz="quarter" idx="22" hasCustomPrompt="1"/>
          </p:nvPr>
        </p:nvSpPr>
        <p:spPr>
          <a:xfrm>
            <a:off x="436777" y="1009722"/>
            <a:ext cx="5449887" cy="292447"/>
          </a:xfrm>
        </p:spPr>
        <p:txBody>
          <a:bodyPr>
            <a:noAutofit/>
          </a:bodyPr>
          <a:lstStyle>
            <a:lvl1pPr>
              <a:defRPr sz="1600" b="0"/>
            </a:lvl1pPr>
          </a:lstStyle>
          <a:p>
            <a:pPr lvl="0"/>
            <a:r>
              <a:rPr lang="en-US" dirty="0" smtClean="0"/>
              <a:t>Title</a:t>
            </a:r>
            <a:endParaRPr lang="en-US" dirty="0"/>
          </a:p>
        </p:txBody>
      </p:sp>
      <p:sp>
        <p:nvSpPr>
          <p:cNvPr id="38" name="Text Placeholder 3"/>
          <p:cNvSpPr>
            <a:spLocks noGrp="1"/>
          </p:cNvSpPr>
          <p:nvPr>
            <p:ph type="body" sz="quarter" idx="23" hasCustomPrompt="1"/>
          </p:nvPr>
        </p:nvSpPr>
        <p:spPr>
          <a:xfrm>
            <a:off x="436777" y="1603706"/>
            <a:ext cx="5449887" cy="292447"/>
          </a:xfrm>
        </p:spPr>
        <p:txBody>
          <a:bodyPr>
            <a:noAutofit/>
          </a:bodyPr>
          <a:lstStyle>
            <a:lvl1pPr>
              <a:defRPr sz="1600" b="1" u="sng">
                <a:solidFill>
                  <a:srgbClr val="3284BF"/>
                </a:solidFill>
              </a:defRPr>
            </a:lvl1pPr>
          </a:lstStyle>
          <a:p>
            <a:pPr lvl="0"/>
            <a:r>
              <a:rPr lang="en-US" dirty="0" smtClean="0"/>
              <a:t>name@mednet.ucla.edu</a:t>
            </a:r>
            <a:endParaRPr lang="en-US" dirty="0"/>
          </a:p>
        </p:txBody>
      </p:sp>
      <p:sp>
        <p:nvSpPr>
          <p:cNvPr id="40" name="Text Placeholder 3"/>
          <p:cNvSpPr>
            <a:spLocks noGrp="1"/>
          </p:cNvSpPr>
          <p:nvPr>
            <p:ph type="body" sz="quarter" idx="24" hasCustomPrompt="1"/>
          </p:nvPr>
        </p:nvSpPr>
        <p:spPr>
          <a:xfrm>
            <a:off x="436777" y="2554256"/>
            <a:ext cx="5449887" cy="393700"/>
          </a:xfrm>
        </p:spPr>
        <p:txBody>
          <a:bodyPr>
            <a:normAutofit/>
          </a:bodyPr>
          <a:lstStyle>
            <a:lvl1pPr>
              <a:defRPr sz="2000" b="1"/>
            </a:lvl1pPr>
          </a:lstStyle>
          <a:p>
            <a:pPr lvl="0"/>
            <a:r>
              <a:rPr lang="en-US" dirty="0" smtClean="0"/>
              <a:t>First Name Last Name</a:t>
            </a:r>
            <a:endParaRPr lang="en-US" dirty="0"/>
          </a:p>
        </p:txBody>
      </p:sp>
      <p:sp>
        <p:nvSpPr>
          <p:cNvPr id="41" name="Text Placeholder 3"/>
          <p:cNvSpPr>
            <a:spLocks noGrp="1"/>
          </p:cNvSpPr>
          <p:nvPr>
            <p:ph type="body" sz="quarter" idx="25" hasCustomPrompt="1"/>
          </p:nvPr>
        </p:nvSpPr>
        <p:spPr>
          <a:xfrm>
            <a:off x="436777" y="2947956"/>
            <a:ext cx="5449887" cy="292447"/>
          </a:xfrm>
        </p:spPr>
        <p:txBody>
          <a:bodyPr>
            <a:noAutofit/>
          </a:bodyPr>
          <a:lstStyle>
            <a:lvl1pPr>
              <a:defRPr sz="1600" b="0"/>
            </a:lvl1pPr>
          </a:lstStyle>
          <a:p>
            <a:pPr lvl="0"/>
            <a:r>
              <a:rPr lang="en-US" dirty="0" smtClean="0"/>
              <a:t>Title</a:t>
            </a:r>
            <a:endParaRPr lang="en-US" dirty="0"/>
          </a:p>
        </p:txBody>
      </p:sp>
      <p:sp>
        <p:nvSpPr>
          <p:cNvPr id="42" name="Text Placeholder 3"/>
          <p:cNvSpPr>
            <a:spLocks noGrp="1"/>
          </p:cNvSpPr>
          <p:nvPr>
            <p:ph type="body" sz="quarter" idx="26" hasCustomPrompt="1"/>
          </p:nvPr>
        </p:nvSpPr>
        <p:spPr>
          <a:xfrm>
            <a:off x="436777" y="354194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sp>
        <p:nvSpPr>
          <p:cNvPr id="43" name="Text Placeholder 3"/>
          <p:cNvSpPr>
            <a:spLocks noGrp="1"/>
          </p:cNvSpPr>
          <p:nvPr>
            <p:ph type="body" sz="quarter" idx="27" hasCustomPrompt="1"/>
          </p:nvPr>
        </p:nvSpPr>
        <p:spPr>
          <a:xfrm>
            <a:off x="436777" y="4482306"/>
            <a:ext cx="5449887" cy="393700"/>
          </a:xfrm>
        </p:spPr>
        <p:txBody>
          <a:bodyPr>
            <a:normAutofit/>
          </a:bodyPr>
          <a:lstStyle>
            <a:lvl1pPr>
              <a:defRPr sz="2000" b="1"/>
            </a:lvl1pPr>
          </a:lstStyle>
          <a:p>
            <a:pPr lvl="0"/>
            <a:r>
              <a:rPr lang="en-US" dirty="0" smtClean="0"/>
              <a:t>First Name Last Name</a:t>
            </a:r>
            <a:endParaRPr lang="en-US" dirty="0"/>
          </a:p>
        </p:txBody>
      </p:sp>
      <p:sp>
        <p:nvSpPr>
          <p:cNvPr id="44" name="Text Placeholder 3"/>
          <p:cNvSpPr>
            <a:spLocks noGrp="1"/>
          </p:cNvSpPr>
          <p:nvPr>
            <p:ph type="body" sz="quarter" idx="28" hasCustomPrompt="1"/>
          </p:nvPr>
        </p:nvSpPr>
        <p:spPr>
          <a:xfrm>
            <a:off x="436777" y="4876006"/>
            <a:ext cx="5449887" cy="292447"/>
          </a:xfrm>
        </p:spPr>
        <p:txBody>
          <a:bodyPr>
            <a:noAutofit/>
          </a:bodyPr>
          <a:lstStyle>
            <a:lvl1pPr>
              <a:defRPr sz="1600" b="0"/>
            </a:lvl1pPr>
          </a:lstStyle>
          <a:p>
            <a:pPr lvl="0"/>
            <a:r>
              <a:rPr lang="en-US" dirty="0" smtClean="0"/>
              <a:t>Title</a:t>
            </a:r>
            <a:endParaRPr lang="en-US" dirty="0"/>
          </a:p>
        </p:txBody>
      </p:sp>
      <p:sp>
        <p:nvSpPr>
          <p:cNvPr id="45" name="Text Placeholder 3"/>
          <p:cNvSpPr>
            <a:spLocks noGrp="1"/>
          </p:cNvSpPr>
          <p:nvPr>
            <p:ph type="body" sz="quarter" idx="29" hasCustomPrompt="1"/>
          </p:nvPr>
        </p:nvSpPr>
        <p:spPr>
          <a:xfrm>
            <a:off x="436777" y="5469990"/>
            <a:ext cx="5449887" cy="292447"/>
          </a:xfrm>
        </p:spPr>
        <p:txBody>
          <a:bodyPr>
            <a:noAutofit/>
          </a:bodyPr>
          <a:lstStyle>
            <a:lvl1pPr>
              <a:defRPr sz="1600" b="1" u="sng">
                <a:solidFill>
                  <a:srgbClr val="3284BF"/>
                </a:solidFill>
              </a:defRPr>
            </a:lvl1pPr>
          </a:lstStyle>
          <a:p>
            <a:pPr lvl="0"/>
            <a:r>
              <a:rPr lang="en-US" smtClean="0"/>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1478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2" name="Straight Connector 1"/>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pic>
        <p:nvPicPr>
          <p:cNvPr id="4"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127920684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Two Content - Opt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475" y="1016152"/>
            <a:ext cx="5480102"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7475" y="1840063"/>
            <a:ext cx="5480102" cy="4353393"/>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016152"/>
            <a:ext cx="5468161"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840063"/>
            <a:ext cx="5468161" cy="4353393"/>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517473" y="0"/>
            <a:ext cx="11122888" cy="985880"/>
          </a:xfrm>
        </p:spPr>
        <p:txBody>
          <a:bodyPr/>
          <a:lstStyle/>
          <a:p>
            <a:r>
              <a:rPr lang="en-US"/>
              <a:t>Click to edit Master title style</a:t>
            </a:r>
            <a:endParaRPr lang="en-US" dirty="0"/>
          </a:p>
        </p:txBody>
      </p:sp>
      <p:cxnSp>
        <p:nvCxnSpPr>
          <p:cNvPr id="7" name="Straight Connector 6"/>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pic>
        <p:nvPicPr>
          <p:cNvPr id="9"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1555882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p:nvPicPr>
        <p:blipFill>
          <a:blip r:embed="rId2"/>
          <a:stretch>
            <a:fillRect/>
          </a:stretch>
        </p:blipFill>
        <p:spPr>
          <a:xfrm>
            <a:off x="518183" y="6327850"/>
            <a:ext cx="1344070" cy="441511"/>
          </a:xfrm>
          <a:prstGeom prst="rect">
            <a:avLst/>
          </a:prstGeom>
        </p:spPr>
      </p:pic>
      <p:sp>
        <p:nvSpPr>
          <p:cNvPr id="10" name="Title 1"/>
          <p:cNvSpPr>
            <a:spLocks noGrp="1"/>
          </p:cNvSpPr>
          <p:nvPr>
            <p:ph type="title"/>
          </p:nvPr>
        </p:nvSpPr>
        <p:spPr>
          <a:xfrm>
            <a:off x="518183" y="1709738"/>
            <a:ext cx="11278401" cy="2852737"/>
          </a:xfrm>
        </p:spPr>
        <p:txBody>
          <a:bodyPr anchor="b"/>
          <a:lstStyle>
            <a:lvl1pPr>
              <a:defRPr sz="6000">
                <a:solidFill>
                  <a:schemeClr val="bg1"/>
                </a:solidFill>
              </a:defRPr>
            </a:lvl1pPr>
          </a:lstStyle>
          <a:p>
            <a:r>
              <a:rPr lang="en-US"/>
              <a:t>Click to edit Master title style</a:t>
            </a:r>
            <a:endParaRPr lang="en-US" dirty="0"/>
          </a:p>
        </p:txBody>
      </p:sp>
      <p:sp>
        <p:nvSpPr>
          <p:cNvPr id="11"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8910" y="6435174"/>
            <a:ext cx="1457674" cy="246888"/>
          </a:xfrm>
          <a:prstGeom prst="rect">
            <a:avLst/>
          </a:prstGeom>
        </p:spPr>
      </p:pic>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722B6-8B72-4DC3-B0B6-3333DC4EC8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4036563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 Op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722B6-8B72-4DC3-B0B6-3333DC4EC8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569374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 Opt 2">
    <p:spTree>
      <p:nvGrpSpPr>
        <p:cNvPr id="1" name=""/>
        <p:cNvGrpSpPr/>
        <p:nvPr/>
      </p:nvGrpSpPr>
      <p:grpSpPr>
        <a:xfrm>
          <a:off x="0" y="0"/>
          <a:ext cx="0" cy="0"/>
          <a:chOff x="0" y="0"/>
          <a:chExt cx="0" cy="0"/>
        </a:xfrm>
      </p:grpSpPr>
      <p:sp>
        <p:nvSpPr>
          <p:cNvPr id="4" name="Rectangle 3"/>
          <p:cNvSpPr/>
          <p:nvPr/>
        </p:nvSpPr>
        <p:spPr>
          <a:xfrm>
            <a:off x="0" y="0"/>
            <a:ext cx="4074695" cy="687875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 Placeholder 6"/>
          <p:cNvSpPr>
            <a:spLocks noGrp="1"/>
          </p:cNvSpPr>
          <p:nvPr>
            <p:ph type="body" sz="quarter" idx="14" hasCustomPrompt="1"/>
          </p:nvPr>
        </p:nvSpPr>
        <p:spPr>
          <a:xfrm>
            <a:off x="4622292" y="1792450"/>
            <a:ext cx="6985266" cy="350437"/>
          </a:xfrm>
        </p:spPr>
        <p:txBody>
          <a:bodyPr>
            <a:normAutofit/>
          </a:bodyPr>
          <a:lstStyle>
            <a:lvl1pPr marL="0" indent="0">
              <a:buNone/>
              <a:defRPr sz="1800" b="1">
                <a:latin typeface="Arial" charset="0"/>
                <a:ea typeface="Arial" charset="0"/>
                <a:cs typeface="Arial" charset="0"/>
              </a:defRPr>
            </a:lvl1pPr>
            <a:lvl2pPr marL="457200" indent="0">
              <a:buNone/>
              <a:defRPr b="0"/>
            </a:lvl2pPr>
            <a:lvl3pPr marL="914400" indent="0">
              <a:buFont typeface="+mj-lt"/>
              <a:buNone/>
              <a:defRPr/>
            </a:lvl3pPr>
            <a:lvl4pPr marL="1371600" indent="0">
              <a:buNone/>
              <a:defRPr/>
            </a:lvl4pPr>
            <a:lvl5pPr marL="1828800" indent="0">
              <a:buNone/>
              <a:defRPr/>
            </a:lvl5pPr>
          </a:lstStyle>
          <a:p>
            <a:pPr lvl="0"/>
            <a:r>
              <a:rPr lang="en-US" dirty="0"/>
              <a:t>Lorem Ipsum</a:t>
            </a:r>
          </a:p>
        </p:txBody>
      </p:sp>
      <p:sp>
        <p:nvSpPr>
          <p:cNvPr id="8" name="Text Placeholder 6"/>
          <p:cNvSpPr>
            <a:spLocks noGrp="1"/>
          </p:cNvSpPr>
          <p:nvPr>
            <p:ph type="body" sz="quarter" idx="15" hasCustomPrompt="1"/>
          </p:nvPr>
        </p:nvSpPr>
        <p:spPr>
          <a:xfrm>
            <a:off x="419895" y="3075160"/>
            <a:ext cx="3269789" cy="973843"/>
          </a:xfrm>
        </p:spPr>
        <p:txBody>
          <a:bodyPr>
            <a:normAutofit/>
          </a:bodyPr>
          <a:lstStyle>
            <a:lvl1pPr marL="0" indent="0">
              <a:lnSpc>
                <a:spcPct val="100000"/>
              </a:lnSpc>
              <a:spcBef>
                <a:spcPts val="0"/>
              </a:spcBef>
              <a:buNone/>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a:t>
            </a:r>
          </a:p>
        </p:txBody>
      </p:sp>
      <p:sp>
        <p:nvSpPr>
          <p:cNvPr id="9"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a:p>
            <a:pPr lvl="0"/>
            <a:r>
              <a:rPr lang="en-US" dirty="0"/>
              <a:t>Ex </a:t>
            </a:r>
            <a:r>
              <a:rPr lang="en-US" dirty="0" err="1"/>
              <a:t>ea</a:t>
            </a:r>
            <a:r>
              <a:rPr lang="en-US" dirty="0"/>
              <a:t> </a:t>
            </a:r>
            <a:r>
              <a:rPr lang="en-US" dirty="0" err="1"/>
              <a:t>commodo</a:t>
            </a:r>
            <a:r>
              <a:rPr lang="en-US" dirty="0"/>
              <a:t> </a:t>
            </a:r>
            <a:r>
              <a:rPr lang="en-US" dirty="0" err="1"/>
              <a:t>consequat</a:t>
            </a:r>
            <a:r>
              <a:rPr lang="en-US" dirty="0"/>
              <a:t>. </a:t>
            </a:r>
          </a:p>
        </p:txBody>
      </p:sp>
      <p:sp>
        <p:nvSpPr>
          <p:cNvPr id="10" name="Text Placeholder 3"/>
          <p:cNvSpPr>
            <a:spLocks noGrp="1"/>
          </p:cNvSpPr>
          <p:nvPr>
            <p:ph type="body" sz="quarter" idx="21" hasCustomPrompt="1"/>
          </p:nvPr>
        </p:nvSpPr>
        <p:spPr>
          <a:xfrm>
            <a:off x="419895" y="1776773"/>
            <a:ext cx="3269789" cy="555121"/>
          </a:xfrm>
        </p:spPr>
        <p:txBody>
          <a:bodyPr>
            <a:noAutofit/>
          </a:bodyPr>
          <a:lstStyle>
            <a:lvl1pPr>
              <a:defRPr sz="3200" b="1">
                <a:solidFill>
                  <a:schemeClr val="bg1"/>
                </a:solidFill>
              </a:defRPr>
            </a:lvl1pPr>
          </a:lstStyle>
          <a:p>
            <a:pPr lvl="0"/>
            <a:r>
              <a:rPr lang="en-US" dirty="0"/>
              <a:t>Title</a:t>
            </a:r>
          </a:p>
        </p:txBody>
      </p:sp>
      <p:sp>
        <p:nvSpPr>
          <p:cNvPr id="11" name="Text Placeholder 3"/>
          <p:cNvSpPr>
            <a:spLocks noGrp="1"/>
          </p:cNvSpPr>
          <p:nvPr>
            <p:ph type="body" sz="quarter" idx="22" hasCustomPrompt="1"/>
          </p:nvPr>
        </p:nvSpPr>
        <p:spPr>
          <a:xfrm>
            <a:off x="419895" y="2673562"/>
            <a:ext cx="3269789" cy="292447"/>
          </a:xfrm>
        </p:spPr>
        <p:txBody>
          <a:bodyPr>
            <a:noAutofit/>
          </a:bodyPr>
          <a:lstStyle>
            <a:lvl1pPr>
              <a:defRPr sz="1800" b="1">
                <a:solidFill>
                  <a:schemeClr val="bg1"/>
                </a:solidFill>
              </a:defRPr>
            </a:lvl1pPr>
          </a:lstStyle>
          <a:p>
            <a:pPr lvl="0"/>
            <a:r>
              <a:rPr lang="en-US" dirty="0"/>
              <a:t>Lorem Ipsum</a:t>
            </a:r>
          </a:p>
        </p:txBody>
      </p:sp>
      <p:sp>
        <p:nvSpPr>
          <p:cNvPr id="12"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a:t>ICON </a:t>
            </a:r>
          </a:p>
        </p:txBody>
      </p:sp>
      <p:cxnSp>
        <p:nvCxnSpPr>
          <p:cNvPr id="13" name="Straight Connector 12"/>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3" hasCustomPrompt="1"/>
          </p:nvPr>
        </p:nvSpPr>
        <p:spPr>
          <a:xfrm>
            <a:off x="4622799" y="2143288"/>
            <a:ext cx="6985267" cy="712644"/>
          </a:xfrm>
        </p:spPr>
        <p:txBody>
          <a:bodyPr>
            <a:normAutofit/>
          </a:bodyPr>
          <a:lstStyle>
            <a:lvl1pPr>
              <a:defRPr sz="1800" b="0">
                <a:latin typeface="Arial" charset="0"/>
                <a:ea typeface="Arial" charset="0"/>
                <a:cs typeface="Arial" charset="0"/>
              </a:defRPr>
            </a:lvl1pPr>
          </a:lstStyle>
          <a:p>
            <a:pPr lvl="0"/>
            <a:r>
              <a:rPr lang="en-US" dirty="0"/>
              <a:t>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p>
        </p:txBody>
      </p:sp>
      <p:sp>
        <p:nvSpPr>
          <p:cNvPr id="15" name="Rectangle 14"/>
          <p:cNvSpPr/>
          <p:nvPr/>
        </p:nvSpPr>
        <p:spPr>
          <a:xfrm>
            <a:off x="10029524" y="6217920"/>
            <a:ext cx="1944303" cy="53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 Placeholder 6"/>
          <p:cNvSpPr>
            <a:spLocks noGrp="1"/>
          </p:cNvSpPr>
          <p:nvPr>
            <p:ph type="body" sz="quarter" idx="24" hasCustomPrompt="1"/>
          </p:nvPr>
        </p:nvSpPr>
        <p:spPr>
          <a:xfrm>
            <a:off x="4622292" y="3197587"/>
            <a:ext cx="6985775" cy="1112068"/>
          </a:xfrm>
        </p:spPr>
        <p:txBody>
          <a:bodyPr>
            <a:noAutofit/>
          </a:bodyPr>
          <a:lstStyle>
            <a:lvl1pPr marL="285750" indent="-285750">
              <a:lnSpc>
                <a:spcPct val="100000"/>
              </a:lnSpc>
              <a:spcBef>
                <a:spcPts val="0"/>
              </a:spcBef>
              <a:buFont typeface="Arial" charset="0"/>
              <a:buChar char="•"/>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a:t>Ut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p:txBody>
      </p:sp>
      <p:sp>
        <p:nvSpPr>
          <p:cNvPr id="18" name="Text Placeholder 6"/>
          <p:cNvSpPr>
            <a:spLocks noGrp="1"/>
          </p:cNvSpPr>
          <p:nvPr>
            <p:ph type="body" sz="quarter" idx="26" hasCustomPrompt="1"/>
          </p:nvPr>
        </p:nvSpPr>
        <p:spPr>
          <a:xfrm>
            <a:off x="4622292" y="4715631"/>
            <a:ext cx="6985775" cy="1112068"/>
          </a:xfrm>
        </p:spPr>
        <p:txBody>
          <a:bodyPr>
            <a:noAutofit/>
          </a:bodyPr>
          <a:lstStyle>
            <a:lvl1pPr marL="342900" indent="-342900">
              <a:lnSpc>
                <a:spcPct val="100000"/>
              </a:lnSpc>
              <a:spcBef>
                <a:spcPts val="0"/>
              </a:spcBef>
              <a:buFont typeface="+mj-lt"/>
              <a:buAutoNum type="arabicPeriod"/>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p:txBody>
      </p:sp>
      <p:sp>
        <p:nvSpPr>
          <p:cNvPr id="22" name="Text Placeholder 21"/>
          <p:cNvSpPr>
            <a:spLocks noGrp="1"/>
          </p:cNvSpPr>
          <p:nvPr>
            <p:ph type="body" sz="quarter" idx="27" hasCustomPrompt="1"/>
          </p:nvPr>
        </p:nvSpPr>
        <p:spPr>
          <a:xfrm>
            <a:off x="4622800" y="2855913"/>
            <a:ext cx="6985000" cy="341312"/>
          </a:xfrm>
        </p:spPr>
        <p:txBody>
          <a:bodyPr>
            <a:normAutofit/>
          </a:bodyPr>
          <a:lstStyle>
            <a:lvl1pPr>
              <a:defRPr sz="1800" b="1"/>
            </a:lvl1pPr>
            <a:lvl2pPr marL="457200" indent="0">
              <a:buNone/>
              <a:defRPr/>
            </a:lvl2pPr>
          </a:lstStyle>
          <a:p>
            <a:pPr lvl="0"/>
            <a:r>
              <a:rPr lang="en-US" sz="1800" b="1" dirty="0"/>
              <a:t>Testing</a:t>
            </a:r>
            <a:endParaRPr lang="en-US" dirty="0"/>
          </a:p>
        </p:txBody>
      </p:sp>
      <p:sp>
        <p:nvSpPr>
          <p:cNvPr id="24" name="Text Placeholder 21"/>
          <p:cNvSpPr>
            <a:spLocks noGrp="1"/>
          </p:cNvSpPr>
          <p:nvPr>
            <p:ph type="body" sz="quarter" idx="28" hasCustomPrompt="1"/>
          </p:nvPr>
        </p:nvSpPr>
        <p:spPr>
          <a:xfrm>
            <a:off x="4622558" y="4358564"/>
            <a:ext cx="6985000" cy="341312"/>
          </a:xfrm>
        </p:spPr>
        <p:txBody>
          <a:bodyPr>
            <a:normAutofit/>
          </a:bodyPr>
          <a:lstStyle>
            <a:lvl1pPr>
              <a:defRPr sz="1800" b="1"/>
            </a:lvl1pPr>
            <a:lvl2pPr marL="457200" indent="0">
              <a:buNone/>
              <a:defRPr/>
            </a:lvl2pPr>
          </a:lstStyle>
          <a:p>
            <a:pPr lvl="0"/>
            <a:r>
              <a:rPr lang="en-US" sz="1800" b="1" dirty="0"/>
              <a:t>Testing</a:t>
            </a:r>
            <a:endParaRPr lang="en-US" dirty="0"/>
          </a:p>
        </p:txBody>
      </p:sp>
      <p:cxnSp>
        <p:nvCxnSpPr>
          <p:cNvPr id="19" name="Straight Connector 18"/>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7748752" y="6385034"/>
            <a:ext cx="4225075" cy="3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2977211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Content - Opt 3">
    <p:spTree>
      <p:nvGrpSpPr>
        <p:cNvPr id="1" name=""/>
        <p:cNvGrpSpPr/>
        <p:nvPr/>
      </p:nvGrpSpPr>
      <p:grpSpPr>
        <a:xfrm>
          <a:off x="0" y="0"/>
          <a:ext cx="0" cy="0"/>
          <a:chOff x="0" y="0"/>
          <a:chExt cx="0" cy="0"/>
        </a:xfrm>
      </p:grpSpPr>
      <p:sp>
        <p:nvSpPr>
          <p:cNvPr id="12" name="Rectangle 11"/>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Placeholder 6"/>
          <p:cNvSpPr>
            <a:spLocks noGrp="1"/>
          </p:cNvSpPr>
          <p:nvPr>
            <p:ph type="body" sz="quarter" idx="15" hasCustomPrompt="1"/>
          </p:nvPr>
        </p:nvSpPr>
        <p:spPr>
          <a:xfrm>
            <a:off x="419895" y="3054410"/>
            <a:ext cx="3269789" cy="973843"/>
          </a:xfrm>
        </p:spPr>
        <p:txBody>
          <a:bodyPr>
            <a:normAutofit/>
          </a:bodyPr>
          <a:lstStyle>
            <a:lvl1pPr marL="0" indent="0">
              <a:lnSpc>
                <a:spcPct val="100000"/>
              </a:lnSpc>
              <a:spcBef>
                <a:spcPts val="0"/>
              </a:spcBef>
              <a:buNone/>
              <a:defRPr sz="160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a:t>
            </a:r>
          </a:p>
        </p:txBody>
      </p:sp>
      <p:sp>
        <p:nvSpPr>
          <p:cNvPr id="4"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a:p>
            <a:pPr lvl="0"/>
            <a:r>
              <a:rPr lang="en-US" dirty="0"/>
              <a:t>Ex </a:t>
            </a:r>
            <a:r>
              <a:rPr lang="en-US" dirty="0" err="1"/>
              <a:t>ea</a:t>
            </a:r>
            <a:r>
              <a:rPr lang="en-US" dirty="0"/>
              <a:t> </a:t>
            </a:r>
            <a:r>
              <a:rPr lang="en-US" dirty="0" err="1"/>
              <a:t>commodo</a:t>
            </a:r>
            <a:r>
              <a:rPr lang="en-US" dirty="0"/>
              <a:t> </a:t>
            </a:r>
            <a:r>
              <a:rPr lang="en-US" dirty="0" err="1"/>
              <a:t>consequat</a:t>
            </a:r>
            <a:r>
              <a:rPr lang="en-US" dirty="0"/>
              <a:t>. </a:t>
            </a:r>
          </a:p>
        </p:txBody>
      </p:sp>
      <p:sp>
        <p:nvSpPr>
          <p:cNvPr id="6" name="Text Placeholder 3"/>
          <p:cNvSpPr>
            <a:spLocks noGrp="1"/>
          </p:cNvSpPr>
          <p:nvPr>
            <p:ph type="body" sz="quarter" idx="21" hasCustomPrompt="1"/>
          </p:nvPr>
        </p:nvSpPr>
        <p:spPr>
          <a:xfrm>
            <a:off x="419895" y="1756023"/>
            <a:ext cx="3269789" cy="555121"/>
          </a:xfrm>
        </p:spPr>
        <p:txBody>
          <a:bodyPr>
            <a:noAutofit/>
          </a:bodyPr>
          <a:lstStyle>
            <a:lvl1pPr>
              <a:defRPr sz="3200" b="1">
                <a:solidFill>
                  <a:srgbClr val="3284BF"/>
                </a:solidFill>
              </a:defRPr>
            </a:lvl1pPr>
          </a:lstStyle>
          <a:p>
            <a:pPr lvl="0"/>
            <a:r>
              <a:rPr lang="en-US" dirty="0"/>
              <a:t>Title</a:t>
            </a:r>
          </a:p>
        </p:txBody>
      </p:sp>
      <p:sp>
        <p:nvSpPr>
          <p:cNvPr id="7" name="Text Placeholder 3"/>
          <p:cNvSpPr>
            <a:spLocks noGrp="1"/>
          </p:cNvSpPr>
          <p:nvPr>
            <p:ph type="body" sz="quarter" idx="22" hasCustomPrompt="1"/>
          </p:nvPr>
        </p:nvSpPr>
        <p:spPr>
          <a:xfrm>
            <a:off x="419895" y="2652812"/>
            <a:ext cx="3269789" cy="292447"/>
          </a:xfrm>
        </p:spPr>
        <p:txBody>
          <a:bodyPr>
            <a:noAutofit/>
          </a:bodyPr>
          <a:lstStyle>
            <a:lvl1pPr>
              <a:spcBef>
                <a:spcPts val="0"/>
              </a:spcBef>
              <a:defRPr sz="1800" b="1"/>
            </a:lvl1pPr>
          </a:lstStyle>
          <a:p>
            <a:pPr lvl="0"/>
            <a:r>
              <a:rPr lang="en-US"/>
              <a:t>Lorem Ipsum</a:t>
            </a:r>
            <a:endParaRPr lang="en-US" dirty="0"/>
          </a:p>
        </p:txBody>
      </p:sp>
      <p:sp>
        <p:nvSpPr>
          <p:cNvPr id="8"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a:t>ICON </a:t>
            </a:r>
          </a:p>
        </p:txBody>
      </p:sp>
      <p:cxnSp>
        <p:nvCxnSpPr>
          <p:cNvPr id="9" name="Straight Connector 8"/>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icture Placeholder 2"/>
          <p:cNvSpPr>
            <a:spLocks noGrp="1"/>
          </p:cNvSpPr>
          <p:nvPr>
            <p:ph type="pic" sz="quarter" idx="17"/>
          </p:nvPr>
        </p:nvSpPr>
        <p:spPr>
          <a:xfrm>
            <a:off x="4075113" y="-20638"/>
            <a:ext cx="8116887" cy="6878638"/>
          </a:xfrm>
        </p:spPr>
        <p:txBody>
          <a:bodyPr anchor="ctr"/>
          <a:lstStyle>
            <a:lvl1pPr marL="0" indent="0" algn="ctr">
              <a:buNone/>
              <a:defRPr/>
            </a:lvl1pPr>
          </a:lstStyle>
          <a:p>
            <a:r>
              <a:rPr lang="en-US" dirty="0"/>
              <a:t>Click icon to add picture</a:t>
            </a:r>
          </a:p>
        </p:txBody>
      </p:sp>
      <p:cxnSp>
        <p:nvCxnSpPr>
          <p:cNvPr id="11" name="Straight Connector 10"/>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42727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 Opt 4">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dirty="0"/>
              <a:t>Click icon to add picture</a:t>
            </a:r>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6" name="Title Placeholder 1"/>
          <p:cNvSpPr>
            <a:spLocks noGrp="1"/>
          </p:cNvSpPr>
          <p:nvPr>
            <p:ph type="title"/>
          </p:nvPr>
        </p:nvSpPr>
        <p:spPr>
          <a:xfrm>
            <a:off x="517473" y="0"/>
            <a:ext cx="7436230" cy="9858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27" name="Text Placeholder 2"/>
          <p:cNvSpPr>
            <a:spLocks noGrp="1"/>
          </p:cNvSpPr>
          <p:nvPr>
            <p:ph idx="1"/>
          </p:nvPr>
        </p:nvSpPr>
        <p:spPr>
          <a:xfrm>
            <a:off x="517473" y="985880"/>
            <a:ext cx="7436230" cy="51910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14632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resenters - Three">
    <p:spTree>
      <p:nvGrpSpPr>
        <p:cNvPr id="1" name=""/>
        <p:cNvGrpSpPr/>
        <p:nvPr/>
      </p:nvGrpSpPr>
      <p:grpSpPr>
        <a:xfrm>
          <a:off x="0" y="0"/>
          <a:ext cx="0" cy="0"/>
          <a:chOff x="0" y="0"/>
          <a:chExt cx="0" cy="0"/>
        </a:xfrm>
      </p:grpSpPr>
      <p:sp>
        <p:nvSpPr>
          <p:cNvPr id="22" name="Rectangle 21"/>
          <p:cNvSpPr/>
          <p:nvPr/>
        </p:nvSpPr>
        <p:spPr>
          <a:xfrm>
            <a:off x="0" y="10276"/>
            <a:ext cx="12192000" cy="2869102"/>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0" y="6174507"/>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p:cNvSpPr/>
          <p:nvPr/>
        </p:nvSpPr>
        <p:spPr>
          <a:xfrm>
            <a:off x="114343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Oval 24"/>
          <p:cNvSpPr/>
          <p:nvPr/>
        </p:nvSpPr>
        <p:spPr>
          <a:xfrm>
            <a:off x="484646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Picture Placeholder 5"/>
          <p:cNvSpPr>
            <a:spLocks noGrp="1"/>
          </p:cNvSpPr>
          <p:nvPr>
            <p:ph type="pic" sz="quarter" idx="14" hasCustomPrompt="1"/>
          </p:nvPr>
        </p:nvSpPr>
        <p:spPr>
          <a:xfrm>
            <a:off x="4964131" y="1706563"/>
            <a:ext cx="2290763" cy="2290762"/>
          </a:xfrm>
          <a:prstGeom prst="ellipse">
            <a:avLst/>
          </a:prstGeom>
          <a:ln w="22225">
            <a:noFill/>
          </a:ln>
        </p:spPr>
        <p:txBody>
          <a:bodyPr anchor="ctr"/>
          <a:lstStyle>
            <a:lvl1pPr marL="0" indent="0" algn="ctr">
              <a:buNone/>
              <a:defRPr baseline="0"/>
            </a:lvl1pPr>
          </a:lstStyle>
          <a:p>
            <a:r>
              <a:rPr lang="en-US" dirty="0"/>
              <a:t>Profile Picture</a:t>
            </a:r>
          </a:p>
        </p:txBody>
      </p:sp>
      <p:sp>
        <p:nvSpPr>
          <p:cNvPr id="27" name="Oval 26"/>
          <p:cNvSpPr/>
          <p:nvPr/>
        </p:nvSpPr>
        <p:spPr>
          <a:xfrm>
            <a:off x="838461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Picture Placeholder 5"/>
          <p:cNvSpPr>
            <a:spLocks noGrp="1"/>
          </p:cNvSpPr>
          <p:nvPr>
            <p:ph type="pic" sz="quarter" idx="15" hasCustomPrompt="1"/>
          </p:nvPr>
        </p:nvSpPr>
        <p:spPr>
          <a:xfrm>
            <a:off x="8502281" y="1706563"/>
            <a:ext cx="2290763" cy="2290762"/>
          </a:xfrm>
          <a:prstGeom prst="ellipse">
            <a:avLst/>
          </a:prstGeom>
          <a:ln w="22225">
            <a:noFill/>
          </a:ln>
        </p:spPr>
        <p:txBody>
          <a:bodyPr anchor="ctr"/>
          <a:lstStyle>
            <a:lvl1pPr marL="0" indent="0" algn="ctr">
              <a:buNone/>
              <a:defRPr baseline="0"/>
            </a:lvl1pPr>
          </a:lstStyle>
          <a:p>
            <a:r>
              <a:rPr lang="en-US" dirty="0"/>
              <a:t>Profile Picture</a:t>
            </a:r>
          </a:p>
        </p:txBody>
      </p:sp>
      <p:sp>
        <p:nvSpPr>
          <p:cNvPr id="29" name="Picture Placeholder 5"/>
          <p:cNvSpPr>
            <a:spLocks noGrp="1"/>
          </p:cNvSpPr>
          <p:nvPr>
            <p:ph type="pic" sz="quarter" idx="20" hasCustomPrompt="1"/>
          </p:nvPr>
        </p:nvSpPr>
        <p:spPr>
          <a:xfrm>
            <a:off x="1271769" y="1706563"/>
            <a:ext cx="2290763" cy="2290762"/>
          </a:xfrm>
          <a:prstGeom prst="ellipse">
            <a:avLst/>
          </a:prstGeom>
          <a:ln w="22225">
            <a:noFill/>
          </a:ln>
        </p:spPr>
        <p:txBody>
          <a:bodyPr anchor="ctr"/>
          <a:lstStyle>
            <a:lvl1pPr marL="0" indent="0" algn="ctr">
              <a:buNone/>
              <a:defRPr baseline="0"/>
            </a:lvl1pPr>
          </a:lstStyle>
          <a:p>
            <a:r>
              <a:rPr lang="en-US" dirty="0"/>
              <a:t>Profile Picture</a:t>
            </a:r>
          </a:p>
        </p:txBody>
      </p:sp>
      <p:sp>
        <p:nvSpPr>
          <p:cNvPr id="30" name="Text Placeholder 3"/>
          <p:cNvSpPr>
            <a:spLocks noGrp="1"/>
          </p:cNvSpPr>
          <p:nvPr>
            <p:ph type="body" sz="quarter" idx="22" hasCustomPrompt="1"/>
          </p:nvPr>
        </p:nvSpPr>
        <p:spPr>
          <a:xfrm>
            <a:off x="795582" y="4307027"/>
            <a:ext cx="3269789" cy="448420"/>
          </a:xfrm>
        </p:spPr>
        <p:txBody>
          <a:bodyPr>
            <a:noAutofit/>
          </a:bodyPr>
          <a:lstStyle>
            <a:lvl1pPr algn="ctr">
              <a:spcBef>
                <a:spcPts val="0"/>
              </a:spcBef>
              <a:defRPr sz="2000" b="1">
                <a:solidFill>
                  <a:schemeClr val="tx1"/>
                </a:solidFill>
              </a:defRPr>
            </a:lvl1pPr>
          </a:lstStyle>
          <a:p>
            <a:pPr lvl="0"/>
            <a:r>
              <a:rPr lang="en-US" dirty="0"/>
              <a:t>First Name, Last Name</a:t>
            </a:r>
          </a:p>
        </p:txBody>
      </p:sp>
      <p:sp>
        <p:nvSpPr>
          <p:cNvPr id="31" name="Text Placeholder 3"/>
          <p:cNvSpPr>
            <a:spLocks noGrp="1"/>
          </p:cNvSpPr>
          <p:nvPr>
            <p:ph type="body" sz="quarter" idx="23" hasCustomPrompt="1"/>
          </p:nvPr>
        </p:nvSpPr>
        <p:spPr>
          <a:xfrm>
            <a:off x="795582" y="4893089"/>
            <a:ext cx="3269789" cy="292447"/>
          </a:xfrm>
        </p:spPr>
        <p:txBody>
          <a:bodyPr>
            <a:noAutofit/>
          </a:bodyPr>
          <a:lstStyle>
            <a:lvl1pPr algn="ctr">
              <a:defRPr sz="1600" b="0" baseline="0">
                <a:solidFill>
                  <a:schemeClr val="tx1"/>
                </a:solidFill>
              </a:defRPr>
            </a:lvl1pPr>
          </a:lstStyle>
          <a:p>
            <a:pPr lvl="0"/>
            <a:r>
              <a:rPr lang="en-US" dirty="0"/>
              <a:t>Title</a:t>
            </a:r>
          </a:p>
        </p:txBody>
      </p:sp>
      <p:cxnSp>
        <p:nvCxnSpPr>
          <p:cNvPr id="32" name="Straight Connector 31"/>
          <p:cNvCxnSpPr/>
          <p:nvPr/>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3" name="Text Placeholder 3"/>
          <p:cNvSpPr>
            <a:spLocks noGrp="1"/>
          </p:cNvSpPr>
          <p:nvPr>
            <p:ph type="body" sz="quarter" idx="24" hasCustomPrompt="1"/>
          </p:nvPr>
        </p:nvSpPr>
        <p:spPr>
          <a:xfrm>
            <a:off x="4461105" y="4307027"/>
            <a:ext cx="3269789" cy="448420"/>
          </a:xfrm>
        </p:spPr>
        <p:txBody>
          <a:bodyPr>
            <a:noAutofit/>
          </a:bodyPr>
          <a:lstStyle>
            <a:lvl1pPr algn="ctr">
              <a:spcBef>
                <a:spcPts val="0"/>
              </a:spcBef>
              <a:defRPr sz="2000" b="1">
                <a:solidFill>
                  <a:schemeClr val="tx1"/>
                </a:solidFill>
              </a:defRPr>
            </a:lvl1pPr>
          </a:lstStyle>
          <a:p>
            <a:pPr lvl="0"/>
            <a:r>
              <a:rPr lang="en-US" dirty="0"/>
              <a:t>First Name, Last Name</a:t>
            </a:r>
          </a:p>
        </p:txBody>
      </p:sp>
      <p:sp>
        <p:nvSpPr>
          <p:cNvPr id="34" name="Text Placeholder 3"/>
          <p:cNvSpPr>
            <a:spLocks noGrp="1"/>
          </p:cNvSpPr>
          <p:nvPr>
            <p:ph type="body" sz="quarter" idx="25" hasCustomPrompt="1"/>
          </p:nvPr>
        </p:nvSpPr>
        <p:spPr>
          <a:xfrm>
            <a:off x="4461105" y="4893089"/>
            <a:ext cx="3269789" cy="292447"/>
          </a:xfrm>
        </p:spPr>
        <p:txBody>
          <a:bodyPr>
            <a:noAutofit/>
          </a:bodyPr>
          <a:lstStyle>
            <a:lvl1pPr algn="ctr">
              <a:defRPr sz="1600" b="0">
                <a:solidFill>
                  <a:schemeClr val="tx1"/>
                </a:solidFill>
              </a:defRPr>
            </a:lvl1pPr>
          </a:lstStyle>
          <a:p>
            <a:pPr lvl="0"/>
            <a:r>
              <a:rPr lang="en-US" dirty="0"/>
              <a:t>Title</a:t>
            </a:r>
          </a:p>
        </p:txBody>
      </p:sp>
      <p:cxnSp>
        <p:nvCxnSpPr>
          <p:cNvPr id="35" name="Straight Connector 34"/>
          <p:cNvCxnSpPr/>
          <p:nvPr/>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6" name="Text Placeholder 3"/>
          <p:cNvSpPr>
            <a:spLocks noGrp="1"/>
          </p:cNvSpPr>
          <p:nvPr>
            <p:ph type="body" sz="quarter" idx="26" hasCustomPrompt="1"/>
          </p:nvPr>
        </p:nvSpPr>
        <p:spPr>
          <a:xfrm>
            <a:off x="8086808" y="4307027"/>
            <a:ext cx="3269789" cy="448420"/>
          </a:xfrm>
        </p:spPr>
        <p:txBody>
          <a:bodyPr>
            <a:noAutofit/>
          </a:bodyPr>
          <a:lstStyle>
            <a:lvl1pPr algn="ctr">
              <a:spcBef>
                <a:spcPts val="0"/>
              </a:spcBef>
              <a:defRPr sz="2000" b="1">
                <a:solidFill>
                  <a:schemeClr val="tx1"/>
                </a:solidFill>
              </a:defRPr>
            </a:lvl1pPr>
          </a:lstStyle>
          <a:p>
            <a:pPr lvl="0"/>
            <a:r>
              <a:rPr lang="en-US" dirty="0"/>
              <a:t>First Name, Last Name</a:t>
            </a:r>
          </a:p>
        </p:txBody>
      </p:sp>
      <p:sp>
        <p:nvSpPr>
          <p:cNvPr id="37" name="Text Placeholder 3"/>
          <p:cNvSpPr>
            <a:spLocks noGrp="1"/>
          </p:cNvSpPr>
          <p:nvPr>
            <p:ph type="body" sz="quarter" idx="27" hasCustomPrompt="1"/>
          </p:nvPr>
        </p:nvSpPr>
        <p:spPr>
          <a:xfrm>
            <a:off x="8086808" y="4893089"/>
            <a:ext cx="3269789" cy="292447"/>
          </a:xfrm>
        </p:spPr>
        <p:txBody>
          <a:bodyPr>
            <a:noAutofit/>
          </a:bodyPr>
          <a:lstStyle>
            <a:lvl1pPr algn="ctr">
              <a:defRPr sz="1600" b="0">
                <a:solidFill>
                  <a:schemeClr val="tx1"/>
                </a:solidFill>
              </a:defRPr>
            </a:lvl1pPr>
          </a:lstStyle>
          <a:p>
            <a:pPr lvl="0"/>
            <a:r>
              <a:rPr lang="en-US" dirty="0"/>
              <a:t>Title</a:t>
            </a:r>
          </a:p>
        </p:txBody>
      </p:sp>
      <p:cxnSp>
        <p:nvCxnSpPr>
          <p:cNvPr id="38" name="Straight Connector 37"/>
          <p:cNvCxnSpPr/>
          <p:nvPr/>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a:stretch>
            <a:fillRect/>
          </a:stretch>
        </p:blipFill>
        <p:spPr>
          <a:xfrm>
            <a:off x="518183" y="6327850"/>
            <a:ext cx="1344070" cy="441511"/>
          </a:xfrm>
          <a:prstGeom prst="rect">
            <a:avLst/>
          </a:prstGeom>
        </p:spPr>
      </p:pic>
      <p:sp>
        <p:nvSpPr>
          <p:cNvPr id="41" name="Title 1"/>
          <p:cNvSpPr>
            <a:spLocks noGrp="1"/>
          </p:cNvSpPr>
          <p:nvPr>
            <p:ph type="title" hasCustomPrompt="1"/>
          </p:nvPr>
        </p:nvSpPr>
        <p:spPr>
          <a:xfrm>
            <a:off x="517473" y="365126"/>
            <a:ext cx="11122888" cy="985880"/>
          </a:xfrm>
        </p:spPr>
        <p:txBody>
          <a:bodyPr/>
          <a:lstStyle>
            <a:lvl1pPr algn="ctr">
              <a:defRPr>
                <a:solidFill>
                  <a:schemeClr val="bg1"/>
                </a:solidFill>
              </a:defRPr>
            </a:lvl1pPr>
          </a:lstStyle>
          <a:p>
            <a:r>
              <a:rPr lang="en-US" dirty="0"/>
              <a:t>Presenters</a:t>
            </a:r>
          </a:p>
        </p:txBody>
      </p:sp>
      <p:cxnSp>
        <p:nvCxnSpPr>
          <p:cNvPr id="47" name="Straight Connector 46"/>
          <p:cNvCxnSpPr/>
          <p:nvPr userDrawn="1"/>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8910" y="6435174"/>
            <a:ext cx="1457674" cy="246888"/>
          </a:xfrm>
          <a:prstGeom prst="rect">
            <a:avLst/>
          </a:prstGeom>
        </p:spPr>
      </p:pic>
    </p:spTree>
    <p:extLst>
      <p:ext uri="{BB962C8B-B14F-4D97-AF65-F5344CB8AC3E}">
        <p14:creationId xmlns:p14="http://schemas.microsoft.com/office/powerpoint/2010/main" val="134957756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resenters - Four">
    <p:spTree>
      <p:nvGrpSpPr>
        <p:cNvPr id="1" name=""/>
        <p:cNvGrpSpPr/>
        <p:nvPr/>
      </p:nvGrpSpPr>
      <p:grpSpPr>
        <a:xfrm>
          <a:off x="0" y="0"/>
          <a:ext cx="0" cy="0"/>
          <a:chOff x="0" y="0"/>
          <a:chExt cx="0" cy="0"/>
        </a:xfrm>
      </p:grpSpPr>
      <p:sp>
        <p:nvSpPr>
          <p:cNvPr id="23" name="Rectangle 22"/>
          <p:cNvSpPr/>
          <p:nvPr userDrawn="1"/>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tangle 41"/>
          <p:cNvSpPr/>
          <p:nvPr/>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Rectangle 42"/>
          <p:cNvSpPr/>
          <p:nvPr/>
        </p:nvSpPr>
        <p:spPr>
          <a:xfrm>
            <a:off x="-896" y="6176748"/>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TextBox 43"/>
          <p:cNvSpPr txBox="1"/>
          <p:nvPr/>
        </p:nvSpPr>
        <p:spPr>
          <a:xfrm>
            <a:off x="0" y="1012878"/>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charset="0"/>
                <a:ea typeface="Arial" charset="0"/>
                <a:cs typeface="Arial" charset="0"/>
              </a:rPr>
              <a:t>Presenters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Subtitle Here</a:t>
            </a:r>
          </a:p>
        </p:txBody>
      </p:sp>
      <p:sp>
        <p:nvSpPr>
          <p:cNvPr id="45" name="Picture Placeholder 5"/>
          <p:cNvSpPr>
            <a:spLocks noGrp="1"/>
          </p:cNvSpPr>
          <p:nvPr>
            <p:ph type="pic" sz="quarter" idx="14" hasCustomPrompt="1"/>
          </p:nvPr>
        </p:nvSpPr>
        <p:spPr>
          <a:xfrm>
            <a:off x="4149390"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dirty="0"/>
              <a:t>PIC</a:t>
            </a:r>
          </a:p>
        </p:txBody>
      </p:sp>
      <p:sp>
        <p:nvSpPr>
          <p:cNvPr id="46" name="Picture Placeholder 5"/>
          <p:cNvSpPr>
            <a:spLocks noGrp="1"/>
          </p:cNvSpPr>
          <p:nvPr>
            <p:ph type="pic" sz="quarter" idx="15" hasCustomPrompt="1"/>
          </p:nvPr>
        </p:nvSpPr>
        <p:spPr>
          <a:xfrm>
            <a:off x="6892215"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dirty="0"/>
              <a:t>PIC</a:t>
            </a:r>
          </a:p>
        </p:txBody>
      </p:sp>
      <p:sp>
        <p:nvSpPr>
          <p:cNvPr id="47" name="Picture Placeholder 5"/>
          <p:cNvSpPr>
            <a:spLocks noGrp="1"/>
          </p:cNvSpPr>
          <p:nvPr>
            <p:ph type="pic" sz="quarter" idx="16" hasCustomPrompt="1"/>
          </p:nvPr>
        </p:nvSpPr>
        <p:spPr>
          <a:xfrm>
            <a:off x="957134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dirty="0"/>
              <a:t>PIC</a:t>
            </a:r>
          </a:p>
        </p:txBody>
      </p:sp>
      <p:sp>
        <p:nvSpPr>
          <p:cNvPr id="48" name="Picture Placeholder 5"/>
          <p:cNvSpPr>
            <a:spLocks noGrp="1"/>
          </p:cNvSpPr>
          <p:nvPr>
            <p:ph type="pic" sz="quarter" idx="25" hasCustomPrompt="1"/>
          </p:nvPr>
        </p:nvSpPr>
        <p:spPr>
          <a:xfrm>
            <a:off x="141983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dirty="0"/>
              <a:t>PIC</a:t>
            </a:r>
          </a:p>
        </p:txBody>
      </p:sp>
      <p:sp>
        <p:nvSpPr>
          <p:cNvPr id="49" name="Text Placeholder 3"/>
          <p:cNvSpPr>
            <a:spLocks noGrp="1"/>
          </p:cNvSpPr>
          <p:nvPr>
            <p:ph type="body" sz="quarter" idx="27" hasCustomPrompt="1"/>
          </p:nvPr>
        </p:nvSpPr>
        <p:spPr>
          <a:xfrm>
            <a:off x="712382" y="5064774"/>
            <a:ext cx="2594918" cy="292447"/>
          </a:xfrm>
        </p:spPr>
        <p:txBody>
          <a:bodyPr>
            <a:noAutofit/>
          </a:bodyPr>
          <a:lstStyle>
            <a:lvl1pPr algn="ctr">
              <a:spcBef>
                <a:spcPts val="0"/>
              </a:spcBef>
              <a:defRPr sz="1400" b="0">
                <a:solidFill>
                  <a:schemeClr val="tx1"/>
                </a:solidFill>
              </a:defRPr>
            </a:lvl1pPr>
          </a:lstStyle>
          <a:p>
            <a:pPr lvl="0"/>
            <a:r>
              <a:rPr lang="en-US" dirty="0"/>
              <a:t>Title</a:t>
            </a:r>
          </a:p>
        </p:txBody>
      </p:sp>
      <p:cxnSp>
        <p:nvCxnSpPr>
          <p:cNvPr id="50" name="Straight Connector 49"/>
          <p:cNvCxnSpPr/>
          <p:nvPr/>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1" name="Text Placeholder 3"/>
          <p:cNvSpPr>
            <a:spLocks noGrp="1"/>
          </p:cNvSpPr>
          <p:nvPr>
            <p:ph type="body" sz="quarter" idx="29" hasCustomPrompt="1"/>
          </p:nvPr>
        </p:nvSpPr>
        <p:spPr>
          <a:xfrm>
            <a:off x="3423684" y="5064774"/>
            <a:ext cx="2594918" cy="292447"/>
          </a:xfrm>
        </p:spPr>
        <p:txBody>
          <a:bodyPr>
            <a:noAutofit/>
          </a:bodyPr>
          <a:lstStyle>
            <a:lvl1pPr algn="ctr">
              <a:spcBef>
                <a:spcPts val="0"/>
              </a:spcBef>
              <a:defRPr sz="1400" b="0">
                <a:solidFill>
                  <a:schemeClr val="tx1"/>
                </a:solidFill>
              </a:defRPr>
            </a:lvl1pPr>
          </a:lstStyle>
          <a:p>
            <a:pPr lvl="0"/>
            <a:r>
              <a:rPr lang="en-US" dirty="0"/>
              <a:t>Title</a:t>
            </a:r>
          </a:p>
        </p:txBody>
      </p:sp>
      <p:cxnSp>
        <p:nvCxnSpPr>
          <p:cNvPr id="52" name="Straight Connector 51"/>
          <p:cNvCxnSpPr/>
          <p:nvPr/>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3" name="Text Placeholder 3"/>
          <p:cNvSpPr>
            <a:spLocks noGrp="1"/>
          </p:cNvSpPr>
          <p:nvPr>
            <p:ph type="body" sz="quarter" idx="31" hasCustomPrompt="1"/>
          </p:nvPr>
        </p:nvSpPr>
        <p:spPr>
          <a:xfrm>
            <a:off x="6188147" y="5064774"/>
            <a:ext cx="2594918" cy="292447"/>
          </a:xfrm>
        </p:spPr>
        <p:txBody>
          <a:bodyPr>
            <a:noAutofit/>
          </a:bodyPr>
          <a:lstStyle>
            <a:lvl1pPr algn="ctr">
              <a:spcBef>
                <a:spcPts val="0"/>
              </a:spcBef>
              <a:defRPr sz="1400" b="0">
                <a:solidFill>
                  <a:schemeClr val="tx1"/>
                </a:solidFill>
              </a:defRPr>
            </a:lvl1pPr>
          </a:lstStyle>
          <a:p>
            <a:pPr lvl="0"/>
            <a:r>
              <a:rPr lang="en-US" dirty="0"/>
              <a:t>Title</a:t>
            </a:r>
          </a:p>
        </p:txBody>
      </p:sp>
      <p:cxnSp>
        <p:nvCxnSpPr>
          <p:cNvPr id="54" name="Straight Connector 53"/>
          <p:cNvCxnSpPr/>
          <p:nvPr/>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5" name="Text Placeholder 3"/>
          <p:cNvSpPr>
            <a:spLocks noGrp="1"/>
          </p:cNvSpPr>
          <p:nvPr>
            <p:ph type="body" sz="quarter" idx="33" hasCustomPrompt="1"/>
          </p:nvPr>
        </p:nvSpPr>
        <p:spPr>
          <a:xfrm>
            <a:off x="8864691" y="5064774"/>
            <a:ext cx="2594918" cy="292447"/>
          </a:xfrm>
        </p:spPr>
        <p:txBody>
          <a:bodyPr>
            <a:noAutofit/>
          </a:bodyPr>
          <a:lstStyle>
            <a:lvl1pPr algn="ctr">
              <a:spcBef>
                <a:spcPts val="0"/>
              </a:spcBef>
              <a:defRPr sz="1400" b="0">
                <a:solidFill>
                  <a:schemeClr val="tx1"/>
                </a:solidFill>
              </a:defRPr>
            </a:lvl1pPr>
          </a:lstStyle>
          <a:p>
            <a:pPr lvl="0"/>
            <a:r>
              <a:rPr lang="en-US" dirty="0"/>
              <a:t> Title</a:t>
            </a:r>
          </a:p>
        </p:txBody>
      </p:sp>
      <p:cxnSp>
        <p:nvCxnSpPr>
          <p:cNvPr id="56" name="Straight Connector 55"/>
          <p:cNvCxnSpPr/>
          <p:nvPr/>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7" name="Text Placeholder 18"/>
          <p:cNvSpPr>
            <a:spLocks noGrp="1"/>
          </p:cNvSpPr>
          <p:nvPr>
            <p:ph type="body" sz="quarter" idx="36" hasCustomPrompt="1"/>
          </p:nvPr>
        </p:nvSpPr>
        <p:spPr>
          <a:xfrm>
            <a:off x="703021"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sp>
        <p:nvSpPr>
          <p:cNvPr id="58" name="Text Placeholder 18"/>
          <p:cNvSpPr>
            <a:spLocks noGrp="1"/>
          </p:cNvSpPr>
          <p:nvPr>
            <p:ph type="body" sz="quarter" idx="37" hasCustomPrompt="1"/>
          </p:nvPr>
        </p:nvSpPr>
        <p:spPr>
          <a:xfrm>
            <a:off x="3423684"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sp>
        <p:nvSpPr>
          <p:cNvPr id="59" name="Text Placeholder 18"/>
          <p:cNvSpPr>
            <a:spLocks noGrp="1"/>
          </p:cNvSpPr>
          <p:nvPr>
            <p:ph type="body" sz="quarter" idx="38" hasCustomPrompt="1"/>
          </p:nvPr>
        </p:nvSpPr>
        <p:spPr>
          <a:xfrm>
            <a:off x="6173521"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sp>
        <p:nvSpPr>
          <p:cNvPr id="60" name="Text Placeholder 18"/>
          <p:cNvSpPr>
            <a:spLocks noGrp="1"/>
          </p:cNvSpPr>
          <p:nvPr>
            <p:ph type="body" sz="quarter" idx="39" hasCustomPrompt="1"/>
          </p:nvPr>
        </p:nvSpPr>
        <p:spPr>
          <a:xfrm>
            <a:off x="8848649"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pic>
        <p:nvPicPr>
          <p:cNvPr id="61" name="Picture 60"/>
          <p:cNvPicPr>
            <a:picLocks noChangeAspect="1"/>
          </p:cNvPicPr>
          <p:nvPr/>
        </p:nvPicPr>
        <p:blipFill>
          <a:blip r:embed="rId2"/>
          <a:stretch>
            <a:fillRect/>
          </a:stretch>
        </p:blipFill>
        <p:spPr>
          <a:xfrm>
            <a:off x="518183" y="6327850"/>
            <a:ext cx="1344070" cy="441511"/>
          </a:xfrm>
          <a:prstGeom prst="rect">
            <a:avLst/>
          </a:prstGeom>
        </p:spPr>
      </p:pic>
      <p:pic>
        <p:nvPicPr>
          <p:cNvPr id="62" name="Picture 61"/>
          <p:cNvPicPr>
            <a:picLocks noChangeAspect="1"/>
          </p:cNvPicPr>
          <p:nvPr/>
        </p:nvPicPr>
        <p:blipFill>
          <a:blip r:embed="rId3"/>
          <a:stretch>
            <a:fillRect/>
          </a:stretch>
        </p:blipFill>
        <p:spPr>
          <a:xfrm>
            <a:off x="10181064" y="6429278"/>
            <a:ext cx="1459298" cy="246642"/>
          </a:xfrm>
          <a:prstGeom prst="rect">
            <a:avLst/>
          </a:prstGeom>
        </p:spPr>
      </p:pic>
      <p:sp>
        <p:nvSpPr>
          <p:cNvPr id="24" name="Rectangle 23"/>
          <p:cNvSpPr/>
          <p:nvPr userDrawn="1"/>
        </p:nvSpPr>
        <p:spPr>
          <a:xfrm>
            <a:off x="-896" y="6168865"/>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TextBox 24"/>
          <p:cNvSpPr txBox="1"/>
          <p:nvPr userDrawn="1"/>
        </p:nvSpPr>
        <p:spPr>
          <a:xfrm>
            <a:off x="0" y="1012878"/>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charset="0"/>
                <a:ea typeface="Arial" charset="0"/>
                <a:cs typeface="Arial" charset="0"/>
              </a:rPr>
              <a:t>Presenters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Subtitle Here</a:t>
            </a:r>
          </a:p>
        </p:txBody>
      </p:sp>
      <p:cxnSp>
        <p:nvCxnSpPr>
          <p:cNvPr id="26" name="Straight Connector 25"/>
          <p:cNvCxnSpPr/>
          <p:nvPr userDrawn="1"/>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a:stretch>
            <a:fillRect/>
          </a:stretch>
        </p:blipFill>
        <p:spPr>
          <a:xfrm>
            <a:off x="518183" y="6327850"/>
            <a:ext cx="1344070" cy="441511"/>
          </a:xfrm>
          <a:prstGeom prst="rect">
            <a:avLst/>
          </a:prstGeom>
        </p:spPr>
      </p:pic>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8910" y="6435174"/>
            <a:ext cx="1457674" cy="246888"/>
          </a:xfrm>
          <a:prstGeom prst="rect">
            <a:avLst/>
          </a:prstGeom>
        </p:spPr>
      </p:pic>
    </p:spTree>
    <p:extLst>
      <p:ext uri="{BB962C8B-B14F-4D97-AF65-F5344CB8AC3E}">
        <p14:creationId xmlns:p14="http://schemas.microsoft.com/office/powerpoint/2010/main" val="11552241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 Opt 4">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smtClean="0"/>
              <a:t>Click icon to add picture</a:t>
            </a:r>
            <a:endParaRPr lang="en-US"/>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6" name="Title Placeholder 1"/>
          <p:cNvSpPr>
            <a:spLocks noGrp="1"/>
          </p:cNvSpPr>
          <p:nvPr>
            <p:ph type="title"/>
          </p:nvPr>
        </p:nvSpPr>
        <p:spPr>
          <a:xfrm>
            <a:off x="517473" y="0"/>
            <a:ext cx="7436230" cy="98588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27" name="Text Placeholder 2"/>
          <p:cNvSpPr>
            <a:spLocks noGrp="1"/>
          </p:cNvSpPr>
          <p:nvPr>
            <p:ph idx="1"/>
          </p:nvPr>
        </p:nvSpPr>
        <p:spPr>
          <a:xfrm>
            <a:off x="517473" y="985880"/>
            <a:ext cx="7436230" cy="519108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350273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Meet the Team</a:t>
            </a:r>
          </a:p>
        </p:txBody>
      </p:sp>
      <p:sp>
        <p:nvSpPr>
          <p:cNvPr id="4" name="Oval 3"/>
          <p:cNvSpPr/>
          <p:nvPr/>
        </p:nvSpPr>
        <p:spPr>
          <a:xfrm>
            <a:off x="59614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icture Placeholder 5"/>
          <p:cNvSpPr>
            <a:spLocks noGrp="1"/>
          </p:cNvSpPr>
          <p:nvPr>
            <p:ph type="pic" sz="quarter" idx="10" hasCustomPrompt="1"/>
          </p:nvPr>
        </p:nvSpPr>
        <p:spPr>
          <a:xfrm>
            <a:off x="690799"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6" name="Text Placeholder 18"/>
          <p:cNvSpPr>
            <a:spLocks noGrp="1"/>
          </p:cNvSpPr>
          <p:nvPr>
            <p:ph type="body" sz="quarter" idx="36" hasCustomPrompt="1"/>
          </p:nvPr>
        </p:nvSpPr>
        <p:spPr>
          <a:xfrm>
            <a:off x="2142291" y="1814513"/>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7" name="Oval 6"/>
          <p:cNvSpPr/>
          <p:nvPr/>
        </p:nvSpPr>
        <p:spPr>
          <a:xfrm>
            <a:off x="447366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Picture Placeholder 5"/>
          <p:cNvSpPr>
            <a:spLocks noGrp="1"/>
          </p:cNvSpPr>
          <p:nvPr>
            <p:ph type="pic" sz="quarter" idx="37" hasCustomPrompt="1"/>
          </p:nvPr>
        </p:nvSpPr>
        <p:spPr>
          <a:xfrm>
            <a:off x="4568319"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9" name="Text Placeholder 18"/>
          <p:cNvSpPr>
            <a:spLocks noGrp="1"/>
          </p:cNvSpPr>
          <p:nvPr>
            <p:ph type="body" sz="quarter" idx="38" hasCustomPrompt="1"/>
          </p:nvPr>
        </p:nvSpPr>
        <p:spPr>
          <a:xfrm>
            <a:off x="6019811" y="1814513"/>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10" name="Oval 9"/>
          <p:cNvSpPr/>
          <p:nvPr/>
        </p:nvSpPr>
        <p:spPr>
          <a:xfrm>
            <a:off x="8339891"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Picture Placeholder 5"/>
          <p:cNvSpPr>
            <a:spLocks noGrp="1"/>
          </p:cNvSpPr>
          <p:nvPr>
            <p:ph type="pic" sz="quarter" idx="39" hasCustomPrompt="1"/>
          </p:nvPr>
        </p:nvSpPr>
        <p:spPr>
          <a:xfrm>
            <a:off x="8434544"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12" name="Text Placeholder 18"/>
          <p:cNvSpPr>
            <a:spLocks noGrp="1"/>
          </p:cNvSpPr>
          <p:nvPr>
            <p:ph type="body" sz="quarter" idx="40" hasCustomPrompt="1"/>
          </p:nvPr>
        </p:nvSpPr>
        <p:spPr>
          <a:xfrm>
            <a:off x="9886036" y="1814513"/>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13" name="Oval 12"/>
          <p:cNvSpPr/>
          <p:nvPr/>
        </p:nvSpPr>
        <p:spPr>
          <a:xfrm>
            <a:off x="59614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Picture Placeholder 5"/>
          <p:cNvSpPr>
            <a:spLocks noGrp="1"/>
          </p:cNvSpPr>
          <p:nvPr>
            <p:ph type="pic" sz="quarter" idx="41" hasCustomPrompt="1"/>
          </p:nvPr>
        </p:nvSpPr>
        <p:spPr>
          <a:xfrm>
            <a:off x="690799"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15" name="Text Placeholder 18"/>
          <p:cNvSpPr>
            <a:spLocks noGrp="1"/>
          </p:cNvSpPr>
          <p:nvPr>
            <p:ph type="body" sz="quarter" idx="42" hasCustomPrompt="1"/>
          </p:nvPr>
        </p:nvSpPr>
        <p:spPr>
          <a:xfrm>
            <a:off x="2142291" y="4268346"/>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16" name="Oval 15"/>
          <p:cNvSpPr/>
          <p:nvPr/>
        </p:nvSpPr>
        <p:spPr>
          <a:xfrm>
            <a:off x="447366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Picture Placeholder 5"/>
          <p:cNvSpPr>
            <a:spLocks noGrp="1"/>
          </p:cNvSpPr>
          <p:nvPr>
            <p:ph type="pic" sz="quarter" idx="43" hasCustomPrompt="1"/>
          </p:nvPr>
        </p:nvSpPr>
        <p:spPr>
          <a:xfrm>
            <a:off x="4568319"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18" name="Text Placeholder 18"/>
          <p:cNvSpPr>
            <a:spLocks noGrp="1"/>
          </p:cNvSpPr>
          <p:nvPr>
            <p:ph type="body" sz="quarter" idx="44" hasCustomPrompt="1"/>
          </p:nvPr>
        </p:nvSpPr>
        <p:spPr>
          <a:xfrm>
            <a:off x="6019811" y="4268346"/>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19" name="Oval 18"/>
          <p:cNvSpPr/>
          <p:nvPr/>
        </p:nvSpPr>
        <p:spPr>
          <a:xfrm>
            <a:off x="8339891"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Picture Placeholder 5"/>
          <p:cNvSpPr>
            <a:spLocks noGrp="1"/>
          </p:cNvSpPr>
          <p:nvPr>
            <p:ph type="pic" sz="quarter" idx="45" hasCustomPrompt="1"/>
          </p:nvPr>
        </p:nvSpPr>
        <p:spPr>
          <a:xfrm>
            <a:off x="8434544"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21" name="Text Placeholder 18"/>
          <p:cNvSpPr>
            <a:spLocks noGrp="1"/>
          </p:cNvSpPr>
          <p:nvPr>
            <p:ph type="body" sz="quarter" idx="46" hasCustomPrompt="1"/>
          </p:nvPr>
        </p:nvSpPr>
        <p:spPr>
          <a:xfrm>
            <a:off x="9886036" y="4268346"/>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cxnSp>
        <p:nvCxnSpPr>
          <p:cNvPr id="23" name="Straight Connector 22"/>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59614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p:cNvSpPr/>
          <p:nvPr userDrawn="1"/>
        </p:nvSpPr>
        <p:spPr>
          <a:xfrm>
            <a:off x="4473666"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Oval 24"/>
          <p:cNvSpPr/>
          <p:nvPr userDrawn="1"/>
        </p:nvSpPr>
        <p:spPr>
          <a:xfrm>
            <a:off x="8339891" y="1639423"/>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Oval 25"/>
          <p:cNvSpPr/>
          <p:nvPr userDrawn="1"/>
        </p:nvSpPr>
        <p:spPr>
          <a:xfrm>
            <a:off x="59614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Oval 26"/>
          <p:cNvSpPr/>
          <p:nvPr userDrawn="1"/>
        </p:nvSpPr>
        <p:spPr>
          <a:xfrm>
            <a:off x="4473666"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Oval 27"/>
          <p:cNvSpPr/>
          <p:nvPr userDrawn="1"/>
        </p:nvSpPr>
        <p:spPr>
          <a:xfrm>
            <a:off x="8339891" y="4093256"/>
            <a:ext cx="1403418" cy="1403418"/>
          </a:xfrm>
          <a:prstGeom prst="ellipse">
            <a:avLst/>
          </a:prstGeom>
          <a:no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9" name="Straight Connector 28"/>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8163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 Opt 1">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518183" y="1709738"/>
            <a:ext cx="11278401" cy="2852737"/>
          </a:xfrm>
        </p:spPr>
        <p:txBody>
          <a:bodyPr anchor="b"/>
          <a:lstStyle>
            <a:lvl1pPr>
              <a:defRPr sz="6000">
                <a:solidFill>
                  <a:schemeClr val="bg1"/>
                </a:solidFill>
              </a:defRPr>
            </a:lvl1pPr>
          </a:lstStyle>
          <a:p>
            <a:r>
              <a:rPr lang="en-US" dirty="0"/>
              <a:t>Section Break Option 1</a:t>
            </a:r>
          </a:p>
        </p:txBody>
      </p:sp>
      <p:sp>
        <p:nvSpPr>
          <p:cNvPr id="3"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406556985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 Opt 2">
    <p:spTree>
      <p:nvGrpSpPr>
        <p:cNvPr id="1" name=""/>
        <p:cNvGrpSpPr/>
        <p:nvPr/>
      </p:nvGrpSpPr>
      <p:grpSpPr>
        <a:xfrm>
          <a:off x="0" y="0"/>
          <a:ext cx="0" cy="0"/>
          <a:chOff x="0" y="0"/>
          <a:chExt cx="0" cy="0"/>
        </a:xfrm>
      </p:grpSpPr>
      <p:sp>
        <p:nvSpPr>
          <p:cNvPr id="7" name="Rectangle 6"/>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itle 1"/>
          <p:cNvSpPr>
            <a:spLocks noGrp="1"/>
          </p:cNvSpPr>
          <p:nvPr>
            <p:ph type="ctrTitle" hasCustomPrompt="1"/>
          </p:nvPr>
        </p:nvSpPr>
        <p:spPr>
          <a:xfrm>
            <a:off x="545431" y="1958145"/>
            <a:ext cx="7053691" cy="2387600"/>
          </a:xfrm>
        </p:spPr>
        <p:txBody>
          <a:bodyPr anchor="b">
            <a:normAutofit/>
          </a:bodyPr>
          <a:lstStyle>
            <a:lvl1pPr algn="l">
              <a:defRPr sz="4800" b="1" i="0" baseline="0">
                <a:solidFill>
                  <a:srgbClr val="3284BF"/>
                </a:solidFill>
                <a:latin typeface="Arial" charset="0"/>
                <a:ea typeface="Arial" charset="0"/>
                <a:cs typeface="Arial" charset="0"/>
              </a:defRPr>
            </a:lvl1pPr>
          </a:lstStyle>
          <a:p>
            <a:r>
              <a:rPr lang="en-US" dirty="0"/>
              <a:t>Section Break Option 2</a:t>
            </a:r>
          </a:p>
        </p:txBody>
      </p:sp>
      <p:sp>
        <p:nvSpPr>
          <p:cNvPr id="10" name="Subtitle 2"/>
          <p:cNvSpPr>
            <a:spLocks noGrp="1"/>
          </p:cNvSpPr>
          <p:nvPr>
            <p:ph type="subTitle" idx="1" hasCustomPrompt="1"/>
          </p:nvPr>
        </p:nvSpPr>
        <p:spPr>
          <a:xfrm>
            <a:off x="545431" y="4351555"/>
            <a:ext cx="7053691" cy="1655762"/>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1" name="Picture Placeholder 4"/>
          <p:cNvSpPr>
            <a:spLocks noGrp="1"/>
          </p:cNvSpPr>
          <p:nvPr>
            <p:ph type="pic" sz="quarter" idx="11"/>
          </p:nvPr>
        </p:nvSpPr>
        <p:spPr>
          <a:xfrm>
            <a:off x="8074025" y="0"/>
            <a:ext cx="4117975" cy="6858000"/>
          </a:xfr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74661177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 Opt 3">
    <p:spTree>
      <p:nvGrpSpPr>
        <p:cNvPr id="1" name=""/>
        <p:cNvGrpSpPr/>
        <p:nvPr/>
      </p:nvGrpSpPr>
      <p:grpSpPr>
        <a:xfrm>
          <a:off x="0" y="0"/>
          <a:ext cx="0" cy="0"/>
          <a:chOff x="0" y="0"/>
          <a:chExt cx="0" cy="0"/>
        </a:xfrm>
      </p:grpSpPr>
      <p:sp>
        <p:nvSpPr>
          <p:cNvPr id="5" name="Rectangle 4"/>
          <p:cNvSpPr/>
          <p:nvPr/>
        </p:nvSpPr>
        <p:spPr>
          <a:xfrm>
            <a:off x="4074695" y="-36893"/>
            <a:ext cx="8117305" cy="689489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a:t>
            </a:r>
          </a:p>
        </p:txBody>
      </p:sp>
      <p:sp>
        <p:nvSpPr>
          <p:cNvPr id="6" name="Title 1"/>
          <p:cNvSpPr>
            <a:spLocks noGrp="1"/>
          </p:cNvSpPr>
          <p:nvPr>
            <p:ph type="ctrTitle" hasCustomPrompt="1"/>
          </p:nvPr>
        </p:nvSpPr>
        <p:spPr>
          <a:xfrm>
            <a:off x="4620126" y="1996292"/>
            <a:ext cx="7053691" cy="2387600"/>
          </a:xfrm>
        </p:spPr>
        <p:txBody>
          <a:bodyPr anchor="b">
            <a:normAutofit/>
          </a:bodyPr>
          <a:lstStyle>
            <a:lvl1pPr algn="l">
              <a:defRPr sz="4800" b="1" i="0" baseline="0">
                <a:solidFill>
                  <a:schemeClr val="bg1"/>
                </a:solidFill>
                <a:latin typeface="Arial" charset="0"/>
                <a:ea typeface="Arial" charset="0"/>
                <a:cs typeface="Arial" charset="0"/>
              </a:defRPr>
            </a:lvl1pPr>
          </a:lstStyle>
          <a:p>
            <a:r>
              <a:rPr lang="en-US" dirty="0"/>
              <a:t>Section Break Option 3</a:t>
            </a:r>
          </a:p>
        </p:txBody>
      </p:sp>
      <p:sp>
        <p:nvSpPr>
          <p:cNvPr id="7" name="Subtitle 2"/>
          <p:cNvSpPr>
            <a:spLocks noGrp="1"/>
          </p:cNvSpPr>
          <p:nvPr>
            <p:ph type="subTitle" idx="1" hasCustomPrompt="1"/>
          </p:nvPr>
        </p:nvSpPr>
        <p:spPr>
          <a:xfrm>
            <a:off x="4620126" y="4389702"/>
            <a:ext cx="7053691" cy="1655762"/>
          </a:xfrm>
        </p:spPr>
        <p:txBody>
          <a:bodyPr>
            <a:normAutofit/>
          </a:bodyPr>
          <a:lstStyle>
            <a:lvl1pPr marL="0" indent="0" algn="l">
              <a:buNone/>
              <a:defRPr sz="24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Rectangle 1"/>
          <p:cNvSpPr/>
          <p:nvPr/>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Picture Placeholder 5"/>
          <p:cNvSpPr>
            <a:spLocks noGrp="1"/>
          </p:cNvSpPr>
          <p:nvPr>
            <p:ph type="pic" sz="quarter" idx="10"/>
          </p:nvPr>
        </p:nvSpPr>
        <p:spPr>
          <a:xfrm>
            <a:off x="-6625" y="0"/>
            <a:ext cx="4075113" cy="6858000"/>
          </a:xfrm>
        </p:spPr>
        <p:txBody>
          <a:bodyPr anchor="ctr"/>
          <a:lstStyle>
            <a:lvl1pPr marL="0" indent="0" algn="ctr">
              <a:buNone/>
              <a:defRPr/>
            </a:lvl1pPr>
          </a:lstStyle>
          <a:p>
            <a:r>
              <a:rPr lang="en-US" dirty="0"/>
              <a:t>Click icon to add picture</a:t>
            </a:r>
          </a:p>
        </p:txBody>
      </p:sp>
      <p:sp>
        <p:nvSpPr>
          <p:cNvPr id="10" name="Rectangle 9"/>
          <p:cNvSpPr/>
          <p:nvPr userDrawn="1"/>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3773220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 Opt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475" y="1016152"/>
            <a:ext cx="5480102"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7475" y="1840063"/>
            <a:ext cx="5480102" cy="4353393"/>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016152"/>
            <a:ext cx="5468161"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840063"/>
            <a:ext cx="5468161" cy="4353393"/>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517473" y="0"/>
            <a:ext cx="11122888" cy="985880"/>
          </a:xfrm>
        </p:spPr>
        <p:txBody>
          <a:bodyPr/>
          <a:lstStyle/>
          <a:p>
            <a:r>
              <a:rPr lang="en-US"/>
              <a:t>Click to edit Master title style</a:t>
            </a:r>
            <a:endParaRPr lang="en-US" dirty="0"/>
          </a:p>
        </p:txBody>
      </p:sp>
      <p:cxnSp>
        <p:nvCxnSpPr>
          <p:cNvPr id="7" name="Straight Connector 6"/>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722B6-8B72-4DC3-B0B6-3333DC4EC8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8754760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 Opt 3">
    <p:spTree>
      <p:nvGrpSpPr>
        <p:cNvPr id="1" name=""/>
        <p:cNvGrpSpPr/>
        <p:nvPr/>
      </p:nvGrpSpPr>
      <p:grpSpPr>
        <a:xfrm>
          <a:off x="0" y="0"/>
          <a:ext cx="0" cy="0"/>
          <a:chOff x="0" y="0"/>
          <a:chExt cx="0" cy="0"/>
        </a:xfrm>
      </p:grpSpPr>
      <p:sp>
        <p:nvSpPr>
          <p:cNvPr id="10" name="Title 1"/>
          <p:cNvSpPr>
            <a:spLocks noGrp="1"/>
          </p:cNvSpPr>
          <p:nvPr>
            <p:ph type="title"/>
          </p:nvPr>
        </p:nvSpPr>
        <p:spPr>
          <a:xfrm>
            <a:off x="517473" y="17393"/>
            <a:ext cx="11122888" cy="985880"/>
          </a:xfrm>
        </p:spPr>
        <p:txBody>
          <a:bodyPr/>
          <a:lstStyle/>
          <a:p>
            <a:r>
              <a:rPr lang="en-US"/>
              <a:t>Click to edit Master title style</a:t>
            </a:r>
            <a:endParaRPr lang="en-US" dirty="0"/>
          </a:p>
        </p:txBody>
      </p:sp>
      <p:sp>
        <p:nvSpPr>
          <p:cNvPr id="22" name="Content Placeholder 3"/>
          <p:cNvSpPr>
            <a:spLocks noGrp="1"/>
          </p:cNvSpPr>
          <p:nvPr>
            <p:ph sz="half" idx="2"/>
          </p:nvPr>
        </p:nvSpPr>
        <p:spPr>
          <a:xfrm>
            <a:off x="2923999" y="1791964"/>
            <a:ext cx="3154812" cy="3938588"/>
          </a:xfrm>
        </p:spPr>
        <p:txBody>
          <a:bodyPr/>
          <a:lstStyle>
            <a:lvl1pPr>
              <a:defRPr>
                <a:noFill/>
              </a:defRPr>
            </a:lvl1pPr>
          </a:lstStyle>
          <a:p>
            <a:pPr lvl="0"/>
            <a:r>
              <a:rPr lang="en-US"/>
              <a:t>Edit Master text styles</a:t>
            </a:r>
          </a:p>
        </p:txBody>
      </p:sp>
      <p:sp>
        <p:nvSpPr>
          <p:cNvPr id="23" name="Content Placeholder 5"/>
          <p:cNvSpPr>
            <a:spLocks noGrp="1"/>
          </p:cNvSpPr>
          <p:nvPr>
            <p:ph sz="quarter" idx="4"/>
          </p:nvPr>
        </p:nvSpPr>
        <p:spPr>
          <a:xfrm>
            <a:off x="6252179" y="1785871"/>
            <a:ext cx="2963386" cy="3938588"/>
          </a:xfrm>
        </p:spPr>
        <p:txBody>
          <a:bodyPr/>
          <a:lstStyle>
            <a:lvl1pPr>
              <a:defRPr>
                <a:noFill/>
              </a:defRPr>
            </a:lvl1pPr>
          </a:lstStyle>
          <a:p>
            <a:pPr lvl="0"/>
            <a:r>
              <a:rPr lang="en-US"/>
              <a:t>Edit Master text styles</a:t>
            </a:r>
          </a:p>
        </p:txBody>
      </p:sp>
      <p:sp>
        <p:nvSpPr>
          <p:cNvPr id="24" name="Text Placeholder 12"/>
          <p:cNvSpPr>
            <a:spLocks noGrp="1"/>
          </p:cNvSpPr>
          <p:nvPr>
            <p:ph type="body" sz="quarter" idx="13" hasCustomPrompt="1"/>
          </p:nvPr>
        </p:nvSpPr>
        <p:spPr>
          <a:xfrm>
            <a:off x="518053" y="2061381"/>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25" name="Text Placeholder 14"/>
          <p:cNvSpPr>
            <a:spLocks noGrp="1"/>
          </p:cNvSpPr>
          <p:nvPr>
            <p:ph type="body" sz="quarter" idx="14" hasCustomPrompt="1"/>
          </p:nvPr>
        </p:nvSpPr>
        <p:spPr>
          <a:xfrm>
            <a:off x="517473" y="1812727"/>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26" name="Text Placeholder 12"/>
          <p:cNvSpPr>
            <a:spLocks noGrp="1"/>
          </p:cNvSpPr>
          <p:nvPr>
            <p:ph type="body" sz="quarter" idx="15" hasCustomPrompt="1"/>
          </p:nvPr>
        </p:nvSpPr>
        <p:spPr>
          <a:xfrm>
            <a:off x="518053" y="3136202"/>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27" name="Text Placeholder 14"/>
          <p:cNvSpPr>
            <a:spLocks noGrp="1"/>
          </p:cNvSpPr>
          <p:nvPr>
            <p:ph type="body" sz="quarter" idx="16" hasCustomPrompt="1"/>
          </p:nvPr>
        </p:nvSpPr>
        <p:spPr>
          <a:xfrm>
            <a:off x="517473" y="2887548"/>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28" name="Text Placeholder 12"/>
          <p:cNvSpPr>
            <a:spLocks noGrp="1"/>
          </p:cNvSpPr>
          <p:nvPr>
            <p:ph type="body" sz="quarter" idx="17" hasCustomPrompt="1"/>
          </p:nvPr>
        </p:nvSpPr>
        <p:spPr>
          <a:xfrm>
            <a:off x="518053" y="421102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29" name="Text Placeholder 14"/>
          <p:cNvSpPr>
            <a:spLocks noGrp="1"/>
          </p:cNvSpPr>
          <p:nvPr>
            <p:ph type="body" sz="quarter" idx="18" hasCustomPrompt="1"/>
          </p:nvPr>
        </p:nvSpPr>
        <p:spPr>
          <a:xfrm>
            <a:off x="517473" y="396237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0" name="Text Placeholder 12"/>
          <p:cNvSpPr>
            <a:spLocks noGrp="1"/>
          </p:cNvSpPr>
          <p:nvPr>
            <p:ph type="body" sz="quarter" idx="19" hasCustomPrompt="1"/>
          </p:nvPr>
        </p:nvSpPr>
        <p:spPr>
          <a:xfrm>
            <a:off x="518053" y="528584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1" name="Text Placeholder 14"/>
          <p:cNvSpPr>
            <a:spLocks noGrp="1"/>
          </p:cNvSpPr>
          <p:nvPr>
            <p:ph type="body" sz="quarter" idx="20" hasCustomPrompt="1"/>
          </p:nvPr>
        </p:nvSpPr>
        <p:spPr>
          <a:xfrm>
            <a:off x="517473" y="503719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2" name="Text Placeholder 12"/>
          <p:cNvSpPr>
            <a:spLocks noGrp="1"/>
          </p:cNvSpPr>
          <p:nvPr>
            <p:ph type="body" sz="quarter" idx="21" hasCustomPrompt="1"/>
          </p:nvPr>
        </p:nvSpPr>
        <p:spPr>
          <a:xfrm>
            <a:off x="9398832" y="2034525"/>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3" name="Text Placeholder 14"/>
          <p:cNvSpPr>
            <a:spLocks noGrp="1"/>
          </p:cNvSpPr>
          <p:nvPr>
            <p:ph type="body" sz="quarter" idx="22" hasCustomPrompt="1"/>
          </p:nvPr>
        </p:nvSpPr>
        <p:spPr>
          <a:xfrm>
            <a:off x="9398252" y="1785871"/>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4" name="Text Placeholder 12"/>
          <p:cNvSpPr>
            <a:spLocks noGrp="1"/>
          </p:cNvSpPr>
          <p:nvPr>
            <p:ph type="body" sz="quarter" idx="23" hasCustomPrompt="1"/>
          </p:nvPr>
        </p:nvSpPr>
        <p:spPr>
          <a:xfrm>
            <a:off x="9398832" y="3109346"/>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5" name="Text Placeholder 14"/>
          <p:cNvSpPr>
            <a:spLocks noGrp="1"/>
          </p:cNvSpPr>
          <p:nvPr>
            <p:ph type="body" sz="quarter" idx="24" hasCustomPrompt="1"/>
          </p:nvPr>
        </p:nvSpPr>
        <p:spPr>
          <a:xfrm>
            <a:off x="9398252" y="2860692"/>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6" name="Text Placeholder 12"/>
          <p:cNvSpPr>
            <a:spLocks noGrp="1"/>
          </p:cNvSpPr>
          <p:nvPr>
            <p:ph type="body" sz="quarter" idx="25" hasCustomPrompt="1"/>
          </p:nvPr>
        </p:nvSpPr>
        <p:spPr>
          <a:xfrm>
            <a:off x="9398832" y="418416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7" name="Text Placeholder 14"/>
          <p:cNvSpPr>
            <a:spLocks noGrp="1"/>
          </p:cNvSpPr>
          <p:nvPr>
            <p:ph type="body" sz="quarter" idx="26" hasCustomPrompt="1"/>
          </p:nvPr>
        </p:nvSpPr>
        <p:spPr>
          <a:xfrm>
            <a:off x="9398252" y="393551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8" name="Text Placeholder 12"/>
          <p:cNvSpPr>
            <a:spLocks noGrp="1"/>
          </p:cNvSpPr>
          <p:nvPr>
            <p:ph type="body" sz="quarter" idx="27" hasCustomPrompt="1"/>
          </p:nvPr>
        </p:nvSpPr>
        <p:spPr>
          <a:xfrm>
            <a:off x="9398832" y="525898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9" name="Text Placeholder 14"/>
          <p:cNvSpPr>
            <a:spLocks noGrp="1"/>
          </p:cNvSpPr>
          <p:nvPr>
            <p:ph type="body" sz="quarter" idx="28" hasCustomPrompt="1"/>
          </p:nvPr>
        </p:nvSpPr>
        <p:spPr>
          <a:xfrm>
            <a:off x="9398252" y="501033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40" name="Subtitle 2"/>
          <p:cNvSpPr>
            <a:spLocks noGrp="1"/>
          </p:cNvSpPr>
          <p:nvPr>
            <p:ph type="subTitle" idx="1" hasCustomPrompt="1"/>
          </p:nvPr>
        </p:nvSpPr>
        <p:spPr>
          <a:xfrm>
            <a:off x="509235" y="1024231"/>
            <a:ext cx="11069052" cy="560970"/>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Comparison Subtitle Here</a:t>
            </a:r>
          </a:p>
        </p:txBody>
      </p:sp>
      <p:cxnSp>
        <p:nvCxnSpPr>
          <p:cNvPr id="41" name="Straight Connector 40"/>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45974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 Three by Three">
    <p:spTree>
      <p:nvGrpSpPr>
        <p:cNvPr id="1" name=""/>
        <p:cNvGrpSpPr/>
        <p:nvPr/>
      </p:nvGrpSpPr>
      <p:grpSpPr>
        <a:xfrm>
          <a:off x="0" y="0"/>
          <a:ext cx="0" cy="0"/>
          <a:chOff x="0" y="0"/>
          <a:chExt cx="0" cy="0"/>
        </a:xfrm>
      </p:grpSpPr>
      <p:sp>
        <p:nvSpPr>
          <p:cNvPr id="4" name="Rectangle 3"/>
          <p:cNvSpPr/>
          <p:nvPr/>
        </p:nvSpPr>
        <p:spPr>
          <a:xfrm>
            <a:off x="-21336" y="-450"/>
            <a:ext cx="4105656" cy="22860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21336" y="2284855"/>
            <a:ext cx="4105656" cy="2286000"/>
          </a:xfrm>
          <a:prstGeom prst="rect">
            <a:avLst/>
          </a:prstGeom>
          <a:solidFill>
            <a:srgbClr val="007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21336" y="4564504"/>
            <a:ext cx="4105656" cy="2291205"/>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p:cNvSpPr/>
          <p:nvPr/>
        </p:nvSpPr>
        <p:spPr>
          <a:xfrm>
            <a:off x="4032504" y="0"/>
            <a:ext cx="4105656" cy="2286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p:cNvSpPr/>
          <p:nvPr/>
        </p:nvSpPr>
        <p:spPr>
          <a:xfrm>
            <a:off x="4032504" y="2284855"/>
            <a:ext cx="4105656" cy="2286000"/>
          </a:xfrm>
          <a:prstGeom prst="rect">
            <a:avLst/>
          </a:prstGeom>
          <a:solidFill>
            <a:srgbClr val="007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p:cNvSpPr/>
          <p:nvPr/>
        </p:nvSpPr>
        <p:spPr>
          <a:xfrm>
            <a:off x="4032504" y="4564504"/>
            <a:ext cx="4105656" cy="2291205"/>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8086344" y="0"/>
            <a:ext cx="4105656" cy="2286000"/>
          </a:xfrm>
          <a:prstGeom prst="rect">
            <a:avLst/>
          </a:prstGeom>
          <a:solidFill>
            <a:srgbClr val="068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8086344" y="2284855"/>
            <a:ext cx="4105656" cy="2286000"/>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p:nvSpPr>
        <p:spPr>
          <a:xfrm>
            <a:off x="8086344" y="4564504"/>
            <a:ext cx="4105656" cy="2291205"/>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Picture Placeholder 35"/>
          <p:cNvSpPr>
            <a:spLocks noGrp="1"/>
          </p:cNvSpPr>
          <p:nvPr>
            <p:ph type="pic" sz="quarter" idx="10" hasCustomPrompt="1"/>
          </p:nvPr>
        </p:nvSpPr>
        <p:spPr>
          <a:xfrm>
            <a:off x="194001" y="563880"/>
            <a:ext cx="1158939" cy="1158939"/>
          </a:xfrm>
          <a:prstGeom prst="ellipse">
            <a:avLst/>
          </a:prstGeom>
          <a:noFill/>
        </p:spPr>
        <p:txBody>
          <a:bodyPr/>
          <a:lstStyle>
            <a:lvl1pPr algn="ct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PIC</a:t>
            </a:r>
          </a:p>
        </p:txBody>
      </p:sp>
      <p:sp>
        <p:nvSpPr>
          <p:cNvPr id="14" name="Picture Placeholder 5"/>
          <p:cNvSpPr>
            <a:spLocks noGrp="1"/>
          </p:cNvSpPr>
          <p:nvPr>
            <p:ph type="pic" sz="quarter" idx="14" hasCustomPrompt="1"/>
          </p:nvPr>
        </p:nvSpPr>
        <p:spPr>
          <a:xfrm>
            <a:off x="4253937" y="563880"/>
            <a:ext cx="1158875" cy="1158875"/>
          </a:xfrm>
          <a:prstGeom prst="ellipse">
            <a:avLst/>
          </a:prstGeom>
        </p:spPr>
        <p:txBody>
          <a:bodyPr anchor="ctr"/>
          <a:lstStyle>
            <a:lvl1pPr algn="ctr">
              <a:defRPr>
                <a:noFill/>
              </a:defRPr>
            </a:lvl1pPr>
          </a:lstStyle>
          <a:p>
            <a:r>
              <a:rPr lang="en-US" dirty="0"/>
              <a:t>PIC</a:t>
            </a:r>
          </a:p>
        </p:txBody>
      </p:sp>
      <p:sp>
        <p:nvSpPr>
          <p:cNvPr id="15" name="Picture Placeholder 5"/>
          <p:cNvSpPr>
            <a:spLocks noGrp="1"/>
          </p:cNvSpPr>
          <p:nvPr>
            <p:ph type="pic" sz="quarter" idx="17" hasCustomPrompt="1"/>
          </p:nvPr>
        </p:nvSpPr>
        <p:spPr>
          <a:xfrm>
            <a:off x="8313547" y="563880"/>
            <a:ext cx="1158875" cy="1158875"/>
          </a:xfrm>
          <a:prstGeom prst="ellipse">
            <a:avLst/>
          </a:prstGeom>
        </p:spPr>
        <p:txBody>
          <a:bodyPr anchor="ctr"/>
          <a:lstStyle>
            <a:lvl1pPr algn="ctr">
              <a:defRPr>
                <a:noFill/>
              </a:defRPr>
            </a:lvl1pPr>
          </a:lstStyle>
          <a:p>
            <a:r>
              <a:rPr lang="en-US" dirty="0"/>
              <a:t>PIC</a:t>
            </a:r>
          </a:p>
        </p:txBody>
      </p:sp>
      <p:sp>
        <p:nvSpPr>
          <p:cNvPr id="16" name="Picture Placeholder 5"/>
          <p:cNvSpPr>
            <a:spLocks noGrp="1"/>
          </p:cNvSpPr>
          <p:nvPr>
            <p:ph type="pic" sz="quarter" idx="22" hasCustomPrompt="1"/>
          </p:nvPr>
        </p:nvSpPr>
        <p:spPr>
          <a:xfrm>
            <a:off x="4253937" y="2868770"/>
            <a:ext cx="1158875" cy="1158875"/>
          </a:xfrm>
          <a:prstGeom prst="ellipse">
            <a:avLst/>
          </a:prstGeom>
        </p:spPr>
        <p:txBody>
          <a:bodyPr anchor="ctr"/>
          <a:lstStyle>
            <a:lvl1pPr algn="ctr">
              <a:defRPr>
                <a:noFill/>
              </a:defRPr>
            </a:lvl1pPr>
          </a:lstStyle>
          <a:p>
            <a:r>
              <a:rPr lang="en-US" dirty="0"/>
              <a:t>PIC</a:t>
            </a:r>
          </a:p>
        </p:txBody>
      </p:sp>
      <p:sp>
        <p:nvSpPr>
          <p:cNvPr id="17" name="Picture Placeholder 5"/>
          <p:cNvSpPr>
            <a:spLocks noGrp="1"/>
          </p:cNvSpPr>
          <p:nvPr>
            <p:ph type="pic" sz="quarter" idx="25" hasCustomPrompt="1"/>
          </p:nvPr>
        </p:nvSpPr>
        <p:spPr>
          <a:xfrm>
            <a:off x="8313547" y="2868770"/>
            <a:ext cx="1158875" cy="1158875"/>
          </a:xfrm>
          <a:prstGeom prst="ellipse">
            <a:avLst/>
          </a:prstGeom>
        </p:spPr>
        <p:txBody>
          <a:bodyPr anchor="ctr"/>
          <a:lstStyle>
            <a:lvl1pPr algn="ctr">
              <a:defRPr>
                <a:noFill/>
              </a:defRPr>
            </a:lvl1pPr>
          </a:lstStyle>
          <a:p>
            <a:r>
              <a:rPr lang="en-US" dirty="0"/>
              <a:t>PIC</a:t>
            </a:r>
          </a:p>
        </p:txBody>
      </p:sp>
      <p:sp>
        <p:nvSpPr>
          <p:cNvPr id="18" name="Picture Placeholder 5"/>
          <p:cNvSpPr>
            <a:spLocks noGrp="1"/>
          </p:cNvSpPr>
          <p:nvPr>
            <p:ph type="pic" sz="quarter" idx="27" hasCustomPrompt="1"/>
          </p:nvPr>
        </p:nvSpPr>
        <p:spPr>
          <a:xfrm>
            <a:off x="165842" y="2876709"/>
            <a:ext cx="1158875" cy="1158875"/>
          </a:xfrm>
          <a:prstGeom prst="ellipse">
            <a:avLst/>
          </a:prstGeom>
        </p:spPr>
        <p:txBody>
          <a:bodyPr anchor="ctr"/>
          <a:lstStyle>
            <a:lvl1pPr algn="ctr">
              <a:defRPr>
                <a:noFill/>
              </a:defRPr>
            </a:lvl1pPr>
          </a:lstStyle>
          <a:p>
            <a:r>
              <a:rPr lang="en-US" dirty="0"/>
              <a:t>PIC</a:t>
            </a:r>
          </a:p>
        </p:txBody>
      </p:sp>
      <p:sp>
        <p:nvSpPr>
          <p:cNvPr id="19" name="Picture Placeholder 5"/>
          <p:cNvSpPr>
            <a:spLocks noGrp="1"/>
          </p:cNvSpPr>
          <p:nvPr>
            <p:ph type="pic" sz="quarter" idx="31" hasCustomPrompt="1"/>
          </p:nvPr>
        </p:nvSpPr>
        <p:spPr>
          <a:xfrm>
            <a:off x="4253937" y="5152003"/>
            <a:ext cx="1158875" cy="1158875"/>
          </a:xfrm>
          <a:prstGeom prst="ellipse">
            <a:avLst/>
          </a:prstGeom>
        </p:spPr>
        <p:txBody>
          <a:bodyPr anchor="ctr"/>
          <a:lstStyle>
            <a:lvl1pPr algn="ctr">
              <a:defRPr>
                <a:noFill/>
              </a:defRPr>
            </a:lvl1pPr>
          </a:lstStyle>
          <a:p>
            <a:r>
              <a:rPr lang="en-US" dirty="0"/>
              <a:t>PIC</a:t>
            </a:r>
          </a:p>
        </p:txBody>
      </p:sp>
      <p:sp>
        <p:nvSpPr>
          <p:cNvPr id="20" name="Picture Placeholder 5"/>
          <p:cNvSpPr>
            <a:spLocks noGrp="1"/>
          </p:cNvSpPr>
          <p:nvPr>
            <p:ph type="pic" sz="quarter" idx="34" hasCustomPrompt="1"/>
          </p:nvPr>
        </p:nvSpPr>
        <p:spPr>
          <a:xfrm>
            <a:off x="8313547" y="5152003"/>
            <a:ext cx="1158875" cy="1158875"/>
          </a:xfrm>
          <a:prstGeom prst="ellipse">
            <a:avLst/>
          </a:prstGeom>
        </p:spPr>
        <p:txBody>
          <a:bodyPr anchor="ctr"/>
          <a:lstStyle>
            <a:lvl1pPr algn="ctr">
              <a:defRPr>
                <a:noFill/>
              </a:defRPr>
            </a:lvl1pPr>
          </a:lstStyle>
          <a:p>
            <a:r>
              <a:rPr lang="en-US" dirty="0"/>
              <a:t>PIC</a:t>
            </a:r>
          </a:p>
        </p:txBody>
      </p:sp>
      <p:sp>
        <p:nvSpPr>
          <p:cNvPr id="21" name="Text Placeholder 7"/>
          <p:cNvSpPr>
            <a:spLocks noGrp="1"/>
          </p:cNvSpPr>
          <p:nvPr>
            <p:ph type="body" sz="quarter" idx="35" hasCustomPrompt="1"/>
          </p:nvPr>
        </p:nvSpPr>
        <p:spPr>
          <a:xfrm>
            <a:off x="5577036"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22" name="Picture Placeholder 5"/>
          <p:cNvSpPr>
            <a:spLocks noGrp="1"/>
          </p:cNvSpPr>
          <p:nvPr>
            <p:ph type="pic" sz="quarter" idx="36" hasCustomPrompt="1"/>
          </p:nvPr>
        </p:nvSpPr>
        <p:spPr>
          <a:xfrm>
            <a:off x="165842" y="5159942"/>
            <a:ext cx="1158875" cy="1158875"/>
          </a:xfrm>
          <a:prstGeom prst="ellipse">
            <a:avLst/>
          </a:prstGeom>
        </p:spPr>
        <p:txBody>
          <a:bodyPr anchor="ctr"/>
          <a:lstStyle>
            <a:lvl1pPr algn="ctr">
              <a:defRPr>
                <a:noFill/>
              </a:defRPr>
            </a:lvl1pPr>
          </a:lstStyle>
          <a:p>
            <a:r>
              <a:rPr lang="en-US" dirty="0"/>
              <a:t>PIC</a:t>
            </a:r>
          </a:p>
        </p:txBody>
      </p:sp>
      <p:sp>
        <p:nvSpPr>
          <p:cNvPr id="23" name="Text Placeholder 4"/>
          <p:cNvSpPr>
            <a:spLocks noGrp="1"/>
          </p:cNvSpPr>
          <p:nvPr>
            <p:ph type="body" sz="quarter" idx="38" hasCustomPrompt="1"/>
          </p:nvPr>
        </p:nvSpPr>
        <p:spPr>
          <a:xfrm>
            <a:off x="1546521" y="273253"/>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4" name="Text Placeholder 4"/>
          <p:cNvSpPr>
            <a:spLocks noGrp="1"/>
          </p:cNvSpPr>
          <p:nvPr>
            <p:ph type="body" sz="quarter" idx="47" hasCustomPrompt="1"/>
          </p:nvPr>
        </p:nvSpPr>
        <p:spPr>
          <a:xfrm>
            <a:off x="5577036"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5" name="Text Placeholder 7"/>
          <p:cNvSpPr>
            <a:spLocks noGrp="1"/>
          </p:cNvSpPr>
          <p:nvPr>
            <p:ph type="body" sz="quarter" idx="48" hasCustomPrompt="1"/>
          </p:nvPr>
        </p:nvSpPr>
        <p:spPr>
          <a:xfrm>
            <a:off x="9668183"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26" name="Text Placeholder 4"/>
          <p:cNvSpPr>
            <a:spLocks noGrp="1"/>
          </p:cNvSpPr>
          <p:nvPr>
            <p:ph type="body" sz="quarter" idx="49" hasCustomPrompt="1"/>
          </p:nvPr>
        </p:nvSpPr>
        <p:spPr>
          <a:xfrm>
            <a:off x="9668183"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7" name="Text Placeholder 7"/>
          <p:cNvSpPr>
            <a:spLocks noGrp="1"/>
          </p:cNvSpPr>
          <p:nvPr>
            <p:ph type="body" sz="quarter" idx="50" hasCustomPrompt="1"/>
          </p:nvPr>
        </p:nvSpPr>
        <p:spPr>
          <a:xfrm>
            <a:off x="5577036"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28" name="Text Placeholder 4"/>
          <p:cNvSpPr>
            <a:spLocks noGrp="1"/>
          </p:cNvSpPr>
          <p:nvPr>
            <p:ph type="body" sz="quarter" idx="51" hasCustomPrompt="1"/>
          </p:nvPr>
        </p:nvSpPr>
        <p:spPr>
          <a:xfrm>
            <a:off x="1546521" y="2531758"/>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9" name="Text Placeholder 4"/>
          <p:cNvSpPr>
            <a:spLocks noGrp="1"/>
          </p:cNvSpPr>
          <p:nvPr>
            <p:ph type="body" sz="quarter" idx="52" hasCustomPrompt="1"/>
          </p:nvPr>
        </p:nvSpPr>
        <p:spPr>
          <a:xfrm>
            <a:off x="5577036"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0" name="Text Placeholder 7"/>
          <p:cNvSpPr>
            <a:spLocks noGrp="1"/>
          </p:cNvSpPr>
          <p:nvPr>
            <p:ph type="body" sz="quarter" idx="53" hasCustomPrompt="1"/>
          </p:nvPr>
        </p:nvSpPr>
        <p:spPr>
          <a:xfrm>
            <a:off x="9668183"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1" name="Text Placeholder 4"/>
          <p:cNvSpPr>
            <a:spLocks noGrp="1"/>
          </p:cNvSpPr>
          <p:nvPr>
            <p:ph type="body" sz="quarter" idx="54" hasCustomPrompt="1"/>
          </p:nvPr>
        </p:nvSpPr>
        <p:spPr>
          <a:xfrm>
            <a:off x="9668183"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2" name="Text Placeholder 7"/>
          <p:cNvSpPr>
            <a:spLocks noGrp="1"/>
          </p:cNvSpPr>
          <p:nvPr>
            <p:ph type="body" sz="quarter" idx="55" hasCustomPrompt="1"/>
          </p:nvPr>
        </p:nvSpPr>
        <p:spPr>
          <a:xfrm>
            <a:off x="1546521"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3" name="Text Placeholder 7"/>
          <p:cNvSpPr>
            <a:spLocks noGrp="1"/>
          </p:cNvSpPr>
          <p:nvPr>
            <p:ph type="body" sz="quarter" idx="56" hasCustomPrompt="1"/>
          </p:nvPr>
        </p:nvSpPr>
        <p:spPr>
          <a:xfrm>
            <a:off x="1546521" y="2825120"/>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4" name="Text Placeholder 7"/>
          <p:cNvSpPr>
            <a:spLocks noGrp="1"/>
          </p:cNvSpPr>
          <p:nvPr>
            <p:ph type="body" sz="quarter" idx="57" hasCustomPrompt="1"/>
          </p:nvPr>
        </p:nvSpPr>
        <p:spPr>
          <a:xfrm>
            <a:off x="5577036"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5" name="Text Placeholder 4"/>
          <p:cNvSpPr>
            <a:spLocks noGrp="1"/>
          </p:cNvSpPr>
          <p:nvPr>
            <p:ph type="body" sz="quarter" idx="58" hasCustomPrompt="1"/>
          </p:nvPr>
        </p:nvSpPr>
        <p:spPr>
          <a:xfrm>
            <a:off x="1546521" y="4790370"/>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6" name="Text Placeholder 4"/>
          <p:cNvSpPr>
            <a:spLocks noGrp="1"/>
          </p:cNvSpPr>
          <p:nvPr>
            <p:ph type="body" sz="quarter" idx="59" hasCustomPrompt="1"/>
          </p:nvPr>
        </p:nvSpPr>
        <p:spPr>
          <a:xfrm>
            <a:off x="5577036"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7" name="Text Placeholder 7"/>
          <p:cNvSpPr>
            <a:spLocks noGrp="1"/>
          </p:cNvSpPr>
          <p:nvPr>
            <p:ph type="body" sz="quarter" idx="60" hasCustomPrompt="1"/>
          </p:nvPr>
        </p:nvSpPr>
        <p:spPr>
          <a:xfrm>
            <a:off x="9668183"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8" name="Text Placeholder 4"/>
          <p:cNvSpPr>
            <a:spLocks noGrp="1"/>
          </p:cNvSpPr>
          <p:nvPr>
            <p:ph type="body" sz="quarter" idx="61" hasCustomPrompt="1"/>
          </p:nvPr>
        </p:nvSpPr>
        <p:spPr>
          <a:xfrm>
            <a:off x="9668183"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9" name="Text Placeholder 7"/>
          <p:cNvSpPr>
            <a:spLocks noGrp="1"/>
          </p:cNvSpPr>
          <p:nvPr>
            <p:ph type="body" sz="quarter" idx="62" hasCustomPrompt="1"/>
          </p:nvPr>
        </p:nvSpPr>
        <p:spPr>
          <a:xfrm>
            <a:off x="1546521" y="5083732"/>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Tree>
    <p:extLst>
      <p:ext uri="{BB962C8B-B14F-4D97-AF65-F5344CB8AC3E}">
        <p14:creationId xmlns:p14="http://schemas.microsoft.com/office/powerpoint/2010/main" val="193097388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5 Vertical">
    <p:spTree>
      <p:nvGrpSpPr>
        <p:cNvPr id="1" name=""/>
        <p:cNvGrpSpPr/>
        <p:nvPr/>
      </p:nvGrpSpPr>
      <p:grpSpPr>
        <a:xfrm>
          <a:off x="0" y="0"/>
          <a:ext cx="0" cy="0"/>
          <a:chOff x="0" y="0"/>
          <a:chExt cx="0" cy="0"/>
        </a:xfrm>
      </p:grpSpPr>
      <p:sp>
        <p:nvSpPr>
          <p:cNvPr id="3" name="Rectangle 2"/>
          <p:cNvSpPr/>
          <p:nvPr/>
        </p:nvSpPr>
        <p:spPr>
          <a:xfrm>
            <a:off x="-13385" y="-1"/>
            <a:ext cx="2432304" cy="6858001"/>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Rectangle 3"/>
          <p:cNvSpPr/>
          <p:nvPr/>
        </p:nvSpPr>
        <p:spPr>
          <a:xfrm>
            <a:off x="7323582" y="0"/>
            <a:ext cx="2432304" cy="6858000"/>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2417552" y="0"/>
            <a:ext cx="2488481" cy="6858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4906033" y="0"/>
            <a:ext cx="2432304" cy="6858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p:cNvSpPr/>
          <p:nvPr/>
        </p:nvSpPr>
        <p:spPr>
          <a:xfrm>
            <a:off x="9755886" y="0"/>
            <a:ext cx="2432304" cy="6858000"/>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Subtitle 2"/>
          <p:cNvSpPr>
            <a:spLocks noGrp="1"/>
          </p:cNvSpPr>
          <p:nvPr>
            <p:ph type="subTitle" idx="1" hasCustomPrompt="1"/>
          </p:nvPr>
        </p:nvSpPr>
        <p:spPr>
          <a:xfrm>
            <a:off x="174950" y="3664835"/>
            <a:ext cx="2034227" cy="1362456"/>
          </a:xfrm>
        </p:spPr>
        <p:txBody>
          <a:bodyPr>
            <a:noAutofit/>
          </a:bodyPr>
          <a:lstStyle>
            <a:lvl1pPr marL="0" indent="0" algn="ctr">
              <a:spcBef>
                <a:spcPts val="0"/>
              </a:spcBef>
              <a:buNone/>
              <a:defRPr sz="1600" b="0" i="0" baseline="0">
                <a:solidFill>
                  <a:schemeClr val="bg1"/>
                </a:solidFill>
                <a:latin typeface="Proxima Nova" charset="0"/>
                <a:ea typeface="Proxima Nova" charset="0"/>
                <a:cs typeface="Proxima Nov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9" name="Text Placeholder 5"/>
          <p:cNvSpPr>
            <a:spLocks noGrp="1"/>
          </p:cNvSpPr>
          <p:nvPr>
            <p:ph type="body" sz="quarter" idx="15" hasCustomPrompt="1"/>
          </p:nvPr>
        </p:nvSpPr>
        <p:spPr>
          <a:xfrm>
            <a:off x="2617788"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0" name="Text Placeholder 5"/>
          <p:cNvSpPr>
            <a:spLocks noGrp="1"/>
          </p:cNvSpPr>
          <p:nvPr>
            <p:ph type="body" sz="quarter" idx="18" hasCustomPrompt="1"/>
          </p:nvPr>
        </p:nvSpPr>
        <p:spPr>
          <a:xfrm>
            <a:off x="5106238"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1" name="Text Placeholder 3"/>
          <p:cNvSpPr>
            <a:spLocks noGrp="1"/>
          </p:cNvSpPr>
          <p:nvPr>
            <p:ph type="body" sz="quarter" idx="20" hasCustomPrompt="1"/>
          </p:nvPr>
        </p:nvSpPr>
        <p:spPr>
          <a:xfrm>
            <a:off x="7501661"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a:p>
            <a:pPr lvl="0"/>
            <a:endParaRPr lang="en-US" dirty="0"/>
          </a:p>
          <a:p>
            <a:pPr lvl="0"/>
            <a:endParaRPr lang="en-US" dirty="0"/>
          </a:p>
        </p:txBody>
      </p:sp>
      <p:sp>
        <p:nvSpPr>
          <p:cNvPr id="12" name="Text Placeholder 5"/>
          <p:cNvSpPr>
            <a:spLocks noGrp="1"/>
          </p:cNvSpPr>
          <p:nvPr>
            <p:ph type="body" sz="quarter" idx="21" hasCustomPrompt="1"/>
          </p:nvPr>
        </p:nvSpPr>
        <p:spPr>
          <a:xfrm>
            <a:off x="7501966"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3" name="Text Placeholder 5"/>
          <p:cNvSpPr>
            <a:spLocks noGrp="1"/>
          </p:cNvSpPr>
          <p:nvPr>
            <p:ph type="body" sz="quarter" idx="24" hasCustomPrompt="1"/>
          </p:nvPr>
        </p:nvSpPr>
        <p:spPr>
          <a:xfrm>
            <a:off x="9933063"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4" name="Text Placeholder 3"/>
          <p:cNvSpPr>
            <a:spLocks noGrp="1"/>
          </p:cNvSpPr>
          <p:nvPr>
            <p:ph type="body" sz="quarter" idx="26" hasCustomPrompt="1"/>
          </p:nvPr>
        </p:nvSpPr>
        <p:spPr>
          <a:xfrm>
            <a:off x="9933063"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p:txBody>
      </p:sp>
      <p:sp>
        <p:nvSpPr>
          <p:cNvPr id="15" name="Text Placeholder 3"/>
          <p:cNvSpPr>
            <a:spLocks noGrp="1"/>
          </p:cNvSpPr>
          <p:nvPr>
            <p:ph type="body" sz="quarter" idx="27" hasCustomPrompt="1"/>
          </p:nvPr>
        </p:nvSpPr>
        <p:spPr>
          <a:xfrm>
            <a:off x="5105933" y="2361607"/>
            <a:ext cx="2035175" cy="981669"/>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a:buNone/>
              <a:tabLst/>
              <a:defRPr sz="2000" b="1" i="0" baseline="0">
                <a:solidFill>
                  <a:schemeClr val="bg1"/>
                </a:solidFill>
                <a:latin typeface="Proxima Nova" charset="0"/>
                <a:ea typeface="Proxima Nova" charset="0"/>
                <a:cs typeface="Proxima Nova" charset="0"/>
              </a:defRPr>
            </a:lvl1p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lang="en-US" dirty="0"/>
              <a:t>Lorem Ipsum</a:t>
            </a:r>
          </a:p>
          <a:p>
            <a:pPr lvl="0"/>
            <a:endParaRPr lang="en-US" dirty="0"/>
          </a:p>
        </p:txBody>
      </p:sp>
      <p:sp>
        <p:nvSpPr>
          <p:cNvPr id="16" name="Text Placeholder 3"/>
          <p:cNvSpPr>
            <a:spLocks noGrp="1"/>
          </p:cNvSpPr>
          <p:nvPr>
            <p:ph type="body" sz="quarter" idx="28" hasCustomPrompt="1"/>
          </p:nvPr>
        </p:nvSpPr>
        <p:spPr>
          <a:xfrm>
            <a:off x="2637664"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a:p>
            <a:pPr lvl="0"/>
            <a:endParaRPr lang="en-US" dirty="0"/>
          </a:p>
          <a:p>
            <a:pPr lvl="0"/>
            <a:endParaRPr lang="en-US" dirty="0"/>
          </a:p>
        </p:txBody>
      </p:sp>
      <p:sp>
        <p:nvSpPr>
          <p:cNvPr id="17" name="Text Placeholder 3"/>
          <p:cNvSpPr>
            <a:spLocks noGrp="1"/>
          </p:cNvSpPr>
          <p:nvPr>
            <p:ph type="body" sz="quarter" idx="29" hasCustomPrompt="1"/>
          </p:nvPr>
        </p:nvSpPr>
        <p:spPr>
          <a:xfrm>
            <a:off x="174002" y="2361608"/>
            <a:ext cx="2035175" cy="981668"/>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a:p>
            <a:pPr lvl="0"/>
            <a:endParaRPr lang="en-US" dirty="0"/>
          </a:p>
        </p:txBody>
      </p:sp>
      <p:sp>
        <p:nvSpPr>
          <p:cNvPr id="18" name="Picture Placeholder 3"/>
          <p:cNvSpPr>
            <a:spLocks noGrp="1"/>
          </p:cNvSpPr>
          <p:nvPr>
            <p:ph type="pic" sz="quarter" idx="30" hasCustomPrompt="1"/>
          </p:nvPr>
        </p:nvSpPr>
        <p:spPr>
          <a:xfrm>
            <a:off x="612151" y="801688"/>
            <a:ext cx="1158875" cy="1158875"/>
          </a:xfrm>
          <a:prstGeom prst="ellipse">
            <a:avLst/>
          </a:prstGeom>
        </p:spPr>
        <p:txBody>
          <a:bodyPr anchor="ctr"/>
          <a:lstStyle>
            <a:lvl1pPr algn="ctr">
              <a:defRPr/>
            </a:lvl1pPr>
          </a:lstStyle>
          <a:p>
            <a:r>
              <a:rPr lang="en-US" dirty="0"/>
              <a:t>PIC</a:t>
            </a:r>
          </a:p>
        </p:txBody>
      </p:sp>
      <p:sp>
        <p:nvSpPr>
          <p:cNvPr id="19" name="Picture Placeholder 3"/>
          <p:cNvSpPr>
            <a:spLocks noGrp="1"/>
          </p:cNvSpPr>
          <p:nvPr>
            <p:ph type="pic" sz="quarter" idx="31" hasCustomPrompt="1"/>
          </p:nvPr>
        </p:nvSpPr>
        <p:spPr>
          <a:xfrm>
            <a:off x="3082354" y="801688"/>
            <a:ext cx="1158875" cy="1158875"/>
          </a:xfrm>
          <a:prstGeom prst="ellipse">
            <a:avLst/>
          </a:prstGeom>
        </p:spPr>
        <p:txBody>
          <a:bodyPr anchor="ctr"/>
          <a:lstStyle>
            <a:lvl1pPr algn="ctr">
              <a:defRPr/>
            </a:lvl1pPr>
          </a:lstStyle>
          <a:p>
            <a:r>
              <a:rPr lang="en-US" dirty="0"/>
              <a:t>PIC</a:t>
            </a:r>
          </a:p>
        </p:txBody>
      </p:sp>
      <p:sp>
        <p:nvSpPr>
          <p:cNvPr id="20" name="Picture Placeholder 3"/>
          <p:cNvSpPr>
            <a:spLocks noGrp="1"/>
          </p:cNvSpPr>
          <p:nvPr>
            <p:ph type="pic" sz="quarter" idx="32" hasCustomPrompt="1"/>
          </p:nvPr>
        </p:nvSpPr>
        <p:spPr>
          <a:xfrm>
            <a:off x="5523871" y="801688"/>
            <a:ext cx="1158875" cy="1158875"/>
          </a:xfrm>
          <a:prstGeom prst="ellipse">
            <a:avLst/>
          </a:prstGeom>
        </p:spPr>
        <p:txBody>
          <a:bodyPr anchor="ctr"/>
          <a:lstStyle>
            <a:lvl1pPr algn="ctr">
              <a:defRPr/>
            </a:lvl1pPr>
          </a:lstStyle>
          <a:p>
            <a:r>
              <a:rPr lang="en-US" dirty="0"/>
              <a:t>PIC</a:t>
            </a:r>
          </a:p>
        </p:txBody>
      </p:sp>
      <p:sp>
        <p:nvSpPr>
          <p:cNvPr id="21" name="Picture Placeholder 3"/>
          <p:cNvSpPr>
            <a:spLocks noGrp="1"/>
          </p:cNvSpPr>
          <p:nvPr>
            <p:ph type="pic" sz="quarter" idx="33" hasCustomPrompt="1"/>
          </p:nvPr>
        </p:nvSpPr>
        <p:spPr>
          <a:xfrm>
            <a:off x="7902950" y="801688"/>
            <a:ext cx="1158875" cy="1158875"/>
          </a:xfrm>
          <a:prstGeom prst="ellipse">
            <a:avLst/>
          </a:prstGeom>
        </p:spPr>
        <p:txBody>
          <a:bodyPr anchor="ctr"/>
          <a:lstStyle>
            <a:lvl1pPr algn="ctr">
              <a:defRPr/>
            </a:lvl1pPr>
          </a:lstStyle>
          <a:p>
            <a:r>
              <a:rPr lang="en-US" dirty="0"/>
              <a:t>PIC</a:t>
            </a:r>
          </a:p>
        </p:txBody>
      </p:sp>
      <p:sp>
        <p:nvSpPr>
          <p:cNvPr id="22" name="Picture Placeholder 3"/>
          <p:cNvSpPr>
            <a:spLocks noGrp="1"/>
          </p:cNvSpPr>
          <p:nvPr>
            <p:ph type="pic" sz="quarter" idx="34" hasCustomPrompt="1"/>
          </p:nvPr>
        </p:nvSpPr>
        <p:spPr>
          <a:xfrm>
            <a:off x="10371213" y="801688"/>
            <a:ext cx="1158875" cy="1158875"/>
          </a:xfrm>
          <a:prstGeom prst="ellipse">
            <a:avLst/>
          </a:prstGeom>
        </p:spPr>
        <p:txBody>
          <a:bodyPr anchor="ctr"/>
          <a:lstStyle>
            <a:lvl1pPr algn="ctr">
              <a:defRPr/>
            </a:lvl1pPr>
          </a:lstStyle>
          <a:p>
            <a:r>
              <a:rPr lang="en-US" dirty="0"/>
              <a:t>PIC</a:t>
            </a:r>
          </a:p>
        </p:txBody>
      </p:sp>
      <p:sp>
        <p:nvSpPr>
          <p:cNvPr id="28" name="TextBox 27"/>
          <p:cNvSpPr txBox="1"/>
          <p:nvPr userDrawn="1"/>
        </p:nvSpPr>
        <p:spPr>
          <a:xfrm>
            <a:off x="-1" y="3308179"/>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9" name="TextBox 28"/>
          <p:cNvSpPr txBox="1"/>
          <p:nvPr userDrawn="1"/>
        </p:nvSpPr>
        <p:spPr>
          <a:xfrm>
            <a:off x="2430267" y="3295503"/>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TextBox 29"/>
          <p:cNvSpPr txBox="1"/>
          <p:nvPr userDrawn="1"/>
        </p:nvSpPr>
        <p:spPr>
          <a:xfrm>
            <a:off x="4971974" y="3303529"/>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1" name="TextBox 30"/>
          <p:cNvSpPr txBox="1"/>
          <p:nvPr userDrawn="1"/>
        </p:nvSpPr>
        <p:spPr>
          <a:xfrm>
            <a:off x="7334821" y="3303529"/>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2" name="TextBox 31"/>
          <p:cNvSpPr txBox="1"/>
          <p:nvPr userDrawn="1"/>
        </p:nvSpPr>
        <p:spPr>
          <a:xfrm>
            <a:off x="9825451" y="3325603"/>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3433409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473" y="4519"/>
            <a:ext cx="11157002" cy="877886"/>
          </a:xfrm>
        </p:spPr>
        <p:txBody>
          <a:bodyPr anchor="b"/>
          <a:lstStyle>
            <a:lvl1pPr algn="ctr">
              <a:defRPr/>
            </a:lvl1pPr>
          </a:lstStyle>
          <a:p>
            <a:r>
              <a:rPr lang="en-US" dirty="0"/>
              <a:t>Timeline</a:t>
            </a:r>
          </a:p>
        </p:txBody>
      </p: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85850" y="3800470"/>
            <a:ext cx="1650626" cy="389125"/>
            <a:chOff x="1085850" y="3943350"/>
            <a:chExt cx="1650626" cy="389125"/>
          </a:xfrm>
          <a:solidFill>
            <a:srgbClr val="3284BF"/>
          </a:solidFill>
        </p:grpSpPr>
        <p:sp>
          <p:nvSpPr>
            <p:cNvPr id="7" name="Rectangle 6"/>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riangle 20"/>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9" name="Group 8"/>
          <p:cNvGrpSpPr/>
          <p:nvPr/>
        </p:nvGrpSpPr>
        <p:grpSpPr>
          <a:xfrm rot="10800000">
            <a:off x="2756697" y="3632376"/>
            <a:ext cx="1650626" cy="389125"/>
            <a:chOff x="1085850" y="3943350"/>
            <a:chExt cx="1650626" cy="389125"/>
          </a:xfrm>
          <a:solidFill>
            <a:srgbClr val="005581"/>
          </a:solidFill>
        </p:grpSpPr>
        <p:sp>
          <p:nvSpPr>
            <p:cNvPr id="10" name="Rectangle 9"/>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riangle 99"/>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2" name="Group 11"/>
          <p:cNvGrpSpPr/>
          <p:nvPr/>
        </p:nvGrpSpPr>
        <p:grpSpPr>
          <a:xfrm>
            <a:off x="4427544" y="3800470"/>
            <a:ext cx="1650626" cy="389125"/>
            <a:chOff x="1085850" y="3943350"/>
            <a:chExt cx="1650626" cy="389125"/>
          </a:xfrm>
          <a:solidFill>
            <a:srgbClr val="3284BF"/>
          </a:solidFill>
        </p:grpSpPr>
        <p:sp>
          <p:nvSpPr>
            <p:cNvPr id="13" name="Rectangle 12"/>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riangle 102"/>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5" name="Group 14"/>
          <p:cNvGrpSpPr/>
          <p:nvPr/>
        </p:nvGrpSpPr>
        <p:grpSpPr>
          <a:xfrm rot="10800000">
            <a:off x="6098391" y="3632376"/>
            <a:ext cx="1650626" cy="389125"/>
            <a:chOff x="1085850" y="3943350"/>
            <a:chExt cx="1650626" cy="389125"/>
          </a:xfrm>
          <a:solidFill>
            <a:srgbClr val="005581"/>
          </a:solidFill>
        </p:grpSpPr>
        <p:sp>
          <p:nvSpPr>
            <p:cNvPr id="16" name="Rectangle 15"/>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riangle 105"/>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8" name="Group 17"/>
          <p:cNvGrpSpPr/>
          <p:nvPr/>
        </p:nvGrpSpPr>
        <p:grpSpPr>
          <a:xfrm>
            <a:off x="7769238" y="3800470"/>
            <a:ext cx="1650626" cy="389125"/>
            <a:chOff x="1085850" y="3943350"/>
            <a:chExt cx="1650626" cy="389125"/>
          </a:xfrm>
          <a:solidFill>
            <a:srgbClr val="3284BF"/>
          </a:solidFill>
        </p:grpSpPr>
        <p:sp>
          <p:nvSpPr>
            <p:cNvPr id="19" name="Rectangle 18"/>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riangle 108"/>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1" name="Group 20"/>
          <p:cNvGrpSpPr/>
          <p:nvPr/>
        </p:nvGrpSpPr>
        <p:grpSpPr>
          <a:xfrm rot="10800000">
            <a:off x="9440086" y="3632376"/>
            <a:ext cx="1650626" cy="389125"/>
            <a:chOff x="1085850" y="3943350"/>
            <a:chExt cx="1650626" cy="389125"/>
          </a:xfrm>
          <a:solidFill>
            <a:srgbClr val="005581"/>
          </a:solidFill>
        </p:grpSpPr>
        <p:sp>
          <p:nvSpPr>
            <p:cNvPr id="22" name="Rectangle 21"/>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Triangle 111"/>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5" name="Text Placeholder 12"/>
          <p:cNvSpPr>
            <a:spLocks noGrp="1"/>
          </p:cNvSpPr>
          <p:nvPr>
            <p:ph type="body" sz="quarter" idx="13" hasCustomPrompt="1"/>
          </p:nvPr>
        </p:nvSpPr>
        <p:spPr>
          <a:xfrm>
            <a:off x="290941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6" name="Text Placeholder 14"/>
          <p:cNvSpPr>
            <a:spLocks noGrp="1"/>
          </p:cNvSpPr>
          <p:nvPr>
            <p:ph type="body" sz="quarter" idx="14" hasCustomPrompt="1"/>
          </p:nvPr>
        </p:nvSpPr>
        <p:spPr>
          <a:xfrm>
            <a:off x="290883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27" name="Picture Placeholder 8"/>
          <p:cNvSpPr>
            <a:spLocks noGrp="1"/>
          </p:cNvSpPr>
          <p:nvPr>
            <p:ph type="pic" sz="quarter" idx="15" hasCustomPrompt="1"/>
          </p:nvPr>
        </p:nvSpPr>
        <p:spPr>
          <a:xfrm>
            <a:off x="4697045" y="2215339"/>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28" name="Text Placeholder 12"/>
          <p:cNvSpPr>
            <a:spLocks noGrp="1"/>
          </p:cNvSpPr>
          <p:nvPr>
            <p:ph type="body" sz="quarter" idx="16" hasCustomPrompt="1"/>
          </p:nvPr>
        </p:nvSpPr>
        <p:spPr>
          <a:xfrm>
            <a:off x="6256333"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9" name="Text Placeholder 14"/>
          <p:cNvSpPr>
            <a:spLocks noGrp="1"/>
          </p:cNvSpPr>
          <p:nvPr>
            <p:ph type="body" sz="quarter" idx="17" hasCustomPrompt="1"/>
          </p:nvPr>
        </p:nvSpPr>
        <p:spPr>
          <a:xfrm>
            <a:off x="6255754"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0" name="Picture Placeholder 8"/>
          <p:cNvSpPr>
            <a:spLocks noGrp="1"/>
          </p:cNvSpPr>
          <p:nvPr>
            <p:ph type="pic" sz="quarter" idx="18" hasCustomPrompt="1"/>
          </p:nvPr>
        </p:nvSpPr>
        <p:spPr>
          <a:xfrm>
            <a:off x="7987992" y="2215339"/>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31" name="Text Placeholder 12"/>
          <p:cNvSpPr>
            <a:spLocks noGrp="1"/>
          </p:cNvSpPr>
          <p:nvPr>
            <p:ph type="body" sz="quarter" idx="19" hasCustomPrompt="1"/>
          </p:nvPr>
        </p:nvSpPr>
        <p:spPr>
          <a:xfrm>
            <a:off x="954728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2" name="Text Placeholder 14"/>
          <p:cNvSpPr>
            <a:spLocks noGrp="1"/>
          </p:cNvSpPr>
          <p:nvPr>
            <p:ph type="body" sz="quarter" idx="20" hasCustomPrompt="1"/>
          </p:nvPr>
        </p:nvSpPr>
        <p:spPr>
          <a:xfrm>
            <a:off x="954670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3" name="Picture Placeholder 8"/>
          <p:cNvSpPr>
            <a:spLocks noGrp="1"/>
          </p:cNvSpPr>
          <p:nvPr>
            <p:ph type="pic" sz="quarter" idx="21" hasCustomPrompt="1"/>
          </p:nvPr>
        </p:nvSpPr>
        <p:spPr>
          <a:xfrm>
            <a:off x="3008797" y="4472366"/>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34" name="Text Placeholder 12"/>
          <p:cNvSpPr>
            <a:spLocks noGrp="1"/>
          </p:cNvSpPr>
          <p:nvPr>
            <p:ph type="body" sz="quarter" idx="22" hasCustomPrompt="1"/>
          </p:nvPr>
        </p:nvSpPr>
        <p:spPr>
          <a:xfrm>
            <a:off x="1248958"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5" name="Text Placeholder 14"/>
          <p:cNvSpPr>
            <a:spLocks noGrp="1"/>
          </p:cNvSpPr>
          <p:nvPr>
            <p:ph type="body" sz="quarter" idx="23" hasCustomPrompt="1"/>
          </p:nvPr>
        </p:nvSpPr>
        <p:spPr>
          <a:xfrm>
            <a:off x="1248379"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6" name="Picture Placeholder 8"/>
          <p:cNvSpPr>
            <a:spLocks noGrp="1"/>
          </p:cNvSpPr>
          <p:nvPr>
            <p:ph type="pic" sz="quarter" idx="24" hasCustomPrompt="1"/>
          </p:nvPr>
        </p:nvSpPr>
        <p:spPr>
          <a:xfrm>
            <a:off x="6360116" y="4472366"/>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37" name="Text Placeholder 12"/>
          <p:cNvSpPr>
            <a:spLocks noGrp="1"/>
          </p:cNvSpPr>
          <p:nvPr>
            <p:ph type="body" sz="quarter" idx="25" hasCustomPrompt="1"/>
          </p:nvPr>
        </p:nvSpPr>
        <p:spPr>
          <a:xfrm>
            <a:off x="4600277"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8" name="Text Placeholder 14"/>
          <p:cNvSpPr>
            <a:spLocks noGrp="1"/>
          </p:cNvSpPr>
          <p:nvPr>
            <p:ph type="body" sz="quarter" idx="26" hasCustomPrompt="1"/>
          </p:nvPr>
        </p:nvSpPr>
        <p:spPr>
          <a:xfrm>
            <a:off x="4599698"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9" name="Picture Placeholder 8"/>
          <p:cNvSpPr>
            <a:spLocks noGrp="1"/>
          </p:cNvSpPr>
          <p:nvPr>
            <p:ph type="pic" sz="quarter" idx="27" hasCustomPrompt="1"/>
          </p:nvPr>
        </p:nvSpPr>
        <p:spPr>
          <a:xfrm>
            <a:off x="9668081" y="4472366"/>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40" name="Text Placeholder 12"/>
          <p:cNvSpPr>
            <a:spLocks noGrp="1"/>
          </p:cNvSpPr>
          <p:nvPr>
            <p:ph type="body" sz="quarter" idx="28" hasCustomPrompt="1"/>
          </p:nvPr>
        </p:nvSpPr>
        <p:spPr>
          <a:xfrm>
            <a:off x="7908242"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1" name="Text Placeholder 14"/>
          <p:cNvSpPr>
            <a:spLocks noGrp="1"/>
          </p:cNvSpPr>
          <p:nvPr>
            <p:ph type="body" sz="quarter" idx="29" hasCustomPrompt="1"/>
          </p:nvPr>
        </p:nvSpPr>
        <p:spPr>
          <a:xfrm>
            <a:off x="7907663"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42" name="Text Placeholder 22"/>
          <p:cNvSpPr>
            <a:spLocks noGrp="1"/>
          </p:cNvSpPr>
          <p:nvPr>
            <p:ph type="body" sz="quarter" idx="30" hasCustomPrompt="1"/>
          </p:nvPr>
        </p:nvSpPr>
        <p:spPr>
          <a:xfrm>
            <a:off x="517525" y="882406"/>
            <a:ext cx="11156950" cy="455612"/>
          </a:xfrm>
        </p:spPr>
        <p:txBody>
          <a:bodyPr>
            <a:normAutofit/>
          </a:bodyPr>
          <a:lstStyle>
            <a:lvl1pPr marL="0" indent="0" algn="ctr">
              <a:buNone/>
              <a:defRPr sz="2400">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Subtitle Here</a:t>
            </a:r>
          </a:p>
        </p:txBody>
      </p:sp>
      <p:sp>
        <p:nvSpPr>
          <p:cNvPr id="43" name="Picture Placeholder 8"/>
          <p:cNvSpPr>
            <a:spLocks noGrp="1"/>
          </p:cNvSpPr>
          <p:nvPr>
            <p:ph type="pic" sz="quarter" idx="31" hasCustomPrompt="1"/>
          </p:nvPr>
        </p:nvSpPr>
        <p:spPr>
          <a:xfrm>
            <a:off x="1347375" y="2215339"/>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grpSp>
        <p:nvGrpSpPr>
          <p:cNvPr id="45" name="Group 44"/>
          <p:cNvGrpSpPr/>
          <p:nvPr userDrawn="1"/>
        </p:nvGrpSpPr>
        <p:grpSpPr>
          <a:xfrm>
            <a:off x="1085850" y="3800470"/>
            <a:ext cx="1650626" cy="389125"/>
            <a:chOff x="1085850" y="3943350"/>
            <a:chExt cx="1650626" cy="389125"/>
          </a:xfrm>
          <a:solidFill>
            <a:srgbClr val="3284BF"/>
          </a:solidFill>
        </p:grpSpPr>
        <p:sp>
          <p:nvSpPr>
            <p:cNvPr id="46" name="Rectangle 45"/>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Triangle 20"/>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8" name="Group 47"/>
          <p:cNvGrpSpPr/>
          <p:nvPr userDrawn="1"/>
        </p:nvGrpSpPr>
        <p:grpSpPr>
          <a:xfrm rot="10800000">
            <a:off x="2756697" y="3632376"/>
            <a:ext cx="1650626" cy="389125"/>
            <a:chOff x="1085850" y="3943350"/>
            <a:chExt cx="1650626" cy="389125"/>
          </a:xfrm>
          <a:solidFill>
            <a:srgbClr val="005581"/>
          </a:solidFill>
        </p:grpSpPr>
        <p:sp>
          <p:nvSpPr>
            <p:cNvPr id="49" name="Rectangle 48"/>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Triangle 99"/>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51" name="Group 50"/>
          <p:cNvGrpSpPr/>
          <p:nvPr userDrawn="1"/>
        </p:nvGrpSpPr>
        <p:grpSpPr>
          <a:xfrm>
            <a:off x="4427544" y="3800470"/>
            <a:ext cx="1650626" cy="389125"/>
            <a:chOff x="1085850" y="3943350"/>
            <a:chExt cx="1650626" cy="389125"/>
          </a:xfrm>
          <a:solidFill>
            <a:srgbClr val="3284BF"/>
          </a:solidFill>
        </p:grpSpPr>
        <p:sp>
          <p:nvSpPr>
            <p:cNvPr id="52" name="Rectangle 51"/>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Triangle 102"/>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54" name="Group 53"/>
          <p:cNvGrpSpPr/>
          <p:nvPr userDrawn="1"/>
        </p:nvGrpSpPr>
        <p:grpSpPr>
          <a:xfrm rot="10800000">
            <a:off x="6098391" y="3632376"/>
            <a:ext cx="1650626" cy="389125"/>
            <a:chOff x="1085850" y="3943350"/>
            <a:chExt cx="1650626" cy="389125"/>
          </a:xfrm>
          <a:solidFill>
            <a:srgbClr val="005581"/>
          </a:solidFill>
        </p:grpSpPr>
        <p:sp>
          <p:nvSpPr>
            <p:cNvPr id="55" name="Rectangle 54"/>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Triangle 105"/>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57" name="Group 56"/>
          <p:cNvGrpSpPr/>
          <p:nvPr userDrawn="1"/>
        </p:nvGrpSpPr>
        <p:grpSpPr>
          <a:xfrm>
            <a:off x="7769238" y="3800470"/>
            <a:ext cx="1650626" cy="389125"/>
            <a:chOff x="1085850" y="3943350"/>
            <a:chExt cx="1650626" cy="389125"/>
          </a:xfrm>
          <a:solidFill>
            <a:srgbClr val="3284BF"/>
          </a:solidFill>
        </p:grpSpPr>
        <p:sp>
          <p:nvSpPr>
            <p:cNvPr id="58" name="Rectangle 57"/>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Triangle 108"/>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60" name="Group 59"/>
          <p:cNvGrpSpPr/>
          <p:nvPr userDrawn="1"/>
        </p:nvGrpSpPr>
        <p:grpSpPr>
          <a:xfrm rot="10800000">
            <a:off x="9440086" y="3632376"/>
            <a:ext cx="1650626" cy="389125"/>
            <a:chOff x="1085850" y="3943350"/>
            <a:chExt cx="1650626" cy="389125"/>
          </a:xfrm>
          <a:solidFill>
            <a:srgbClr val="005581"/>
          </a:solidFill>
        </p:grpSpPr>
        <p:sp>
          <p:nvSpPr>
            <p:cNvPr id="61" name="Rectangle 60"/>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Triangle 111"/>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912394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6" name="Rectangle 25"/>
          <p:cNvSpPr/>
          <p:nvPr userDrawn="1"/>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p:cNvSpPr/>
          <p:nvPr/>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3" name="Group 2"/>
          <p:cNvGrpSpPr/>
          <p:nvPr/>
        </p:nvGrpSpPr>
        <p:grpSpPr>
          <a:xfrm>
            <a:off x="930442" y="2192476"/>
            <a:ext cx="10407190" cy="4440805"/>
            <a:chOff x="930442" y="2192476"/>
            <a:chExt cx="10407190" cy="4440805"/>
          </a:xfrm>
        </p:grpSpPr>
        <p:sp>
          <p:nvSpPr>
            <p:cNvPr id="4" name="Oval 3"/>
            <p:cNvSpPr/>
            <p:nvPr/>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Oval 4"/>
            <p:cNvSpPr/>
            <p:nvPr/>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Oval 5"/>
            <p:cNvSpPr/>
            <p:nvPr/>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Oval 6"/>
            <p:cNvSpPr/>
            <p:nvPr/>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Rectangle 7"/>
          <p:cNvSpPr/>
          <p:nvPr/>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Oval 8"/>
          <p:cNvSpPr/>
          <p:nvPr/>
        </p:nvSpPr>
        <p:spPr>
          <a:xfrm>
            <a:off x="809149" y="2407453"/>
            <a:ext cx="2797082" cy="2797082"/>
          </a:xfrm>
          <a:prstGeom prst="ellipse">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Oval 9"/>
          <p:cNvSpPr/>
          <p:nvPr/>
        </p:nvSpPr>
        <p:spPr>
          <a:xfrm>
            <a:off x="2833255" y="2569192"/>
            <a:ext cx="3990896" cy="3990896"/>
          </a:xfrm>
          <a:prstGeom prst="ellipse">
            <a:avLst/>
          </a:prstGeom>
          <a:solidFill>
            <a:srgbClr val="0055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Oval 10"/>
          <p:cNvSpPr/>
          <p:nvPr userDrawn="1"/>
        </p:nvSpPr>
        <p:spPr>
          <a:xfrm>
            <a:off x="5812390" y="2280121"/>
            <a:ext cx="3457930" cy="3457930"/>
          </a:xfrm>
          <a:prstGeom prst="ellipse">
            <a:avLst/>
          </a:prstGeom>
          <a:solidFill>
            <a:srgbClr val="00A5E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Oval 11"/>
          <p:cNvSpPr/>
          <p:nvPr/>
        </p:nvSpPr>
        <p:spPr>
          <a:xfrm>
            <a:off x="8618354" y="2841988"/>
            <a:ext cx="2643204" cy="2643204"/>
          </a:xfrm>
          <a:prstGeom prst="ellipse">
            <a:avLst/>
          </a:prstGeom>
          <a:solidFill>
            <a:srgbClr val="36363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6"/>
          <p:cNvSpPr>
            <a:spLocks noGrp="1"/>
          </p:cNvSpPr>
          <p:nvPr>
            <p:ph type="body" sz="quarter" idx="15" hasCustomPrompt="1"/>
          </p:nvPr>
        </p:nvSpPr>
        <p:spPr>
          <a:xfrm>
            <a:off x="1019042" y="3475599"/>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16" name="Text Placeholder 3"/>
          <p:cNvSpPr>
            <a:spLocks noGrp="1"/>
          </p:cNvSpPr>
          <p:nvPr>
            <p:ph type="body" sz="quarter" idx="31" hasCustomPrompt="1"/>
          </p:nvPr>
        </p:nvSpPr>
        <p:spPr>
          <a:xfrm>
            <a:off x="1019786" y="2774511"/>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20%</a:t>
            </a:r>
          </a:p>
        </p:txBody>
      </p:sp>
      <p:sp>
        <p:nvSpPr>
          <p:cNvPr id="17" name="Text Placeholder 6"/>
          <p:cNvSpPr>
            <a:spLocks noGrp="1"/>
          </p:cNvSpPr>
          <p:nvPr>
            <p:ph type="body" sz="quarter" idx="32" hasCustomPrompt="1"/>
          </p:nvPr>
        </p:nvSpPr>
        <p:spPr>
          <a:xfrm>
            <a:off x="3655876" y="4268960"/>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18" name="Text Placeholder 3"/>
          <p:cNvSpPr>
            <a:spLocks noGrp="1"/>
          </p:cNvSpPr>
          <p:nvPr>
            <p:ph type="body" sz="quarter" idx="33" hasCustomPrompt="1"/>
          </p:nvPr>
        </p:nvSpPr>
        <p:spPr>
          <a:xfrm>
            <a:off x="3656620" y="3567872"/>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70%</a:t>
            </a:r>
          </a:p>
        </p:txBody>
      </p:sp>
      <p:sp>
        <p:nvSpPr>
          <p:cNvPr id="19" name="Text Placeholder 6"/>
          <p:cNvSpPr>
            <a:spLocks noGrp="1"/>
          </p:cNvSpPr>
          <p:nvPr>
            <p:ph type="body" sz="quarter" idx="34" hasCustomPrompt="1"/>
          </p:nvPr>
        </p:nvSpPr>
        <p:spPr>
          <a:xfrm>
            <a:off x="6335660" y="3729347"/>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0" name="Text Placeholder 3"/>
          <p:cNvSpPr>
            <a:spLocks noGrp="1"/>
          </p:cNvSpPr>
          <p:nvPr>
            <p:ph type="body" sz="quarter" idx="35" hasCustomPrompt="1"/>
          </p:nvPr>
        </p:nvSpPr>
        <p:spPr>
          <a:xfrm>
            <a:off x="6336404" y="3028259"/>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50%</a:t>
            </a:r>
          </a:p>
        </p:txBody>
      </p:sp>
      <p:sp>
        <p:nvSpPr>
          <p:cNvPr id="21" name="Text Placeholder 6"/>
          <p:cNvSpPr>
            <a:spLocks noGrp="1"/>
          </p:cNvSpPr>
          <p:nvPr>
            <p:ph type="body" sz="quarter" idx="36" hasCustomPrompt="1"/>
          </p:nvPr>
        </p:nvSpPr>
        <p:spPr>
          <a:xfrm>
            <a:off x="8780486" y="3921404"/>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2" name="Text Placeholder 3"/>
          <p:cNvSpPr>
            <a:spLocks noGrp="1"/>
          </p:cNvSpPr>
          <p:nvPr>
            <p:ph type="body" sz="quarter" idx="37" hasCustomPrompt="1"/>
          </p:nvPr>
        </p:nvSpPr>
        <p:spPr>
          <a:xfrm>
            <a:off x="8781230" y="3220316"/>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10%</a:t>
            </a:r>
          </a:p>
        </p:txBody>
      </p:sp>
      <p:sp>
        <p:nvSpPr>
          <p:cNvPr id="23" name="Title 1"/>
          <p:cNvSpPr>
            <a:spLocks noGrp="1"/>
          </p:cNvSpPr>
          <p:nvPr>
            <p:ph type="title" hasCustomPrompt="1"/>
          </p:nvPr>
        </p:nvSpPr>
        <p:spPr>
          <a:xfrm>
            <a:off x="517473" y="365126"/>
            <a:ext cx="11157002" cy="877886"/>
          </a:xfrm>
        </p:spPr>
        <p:txBody>
          <a:bodyPr anchor="b"/>
          <a:lstStyle>
            <a:lvl1pPr algn="ctr">
              <a:defRPr>
                <a:solidFill>
                  <a:schemeClr val="bg1"/>
                </a:solidFill>
              </a:defRPr>
            </a:lvl1pPr>
          </a:lstStyle>
          <a:p>
            <a:r>
              <a:rPr lang="en-US" dirty="0"/>
              <a:t>Timeline</a:t>
            </a:r>
          </a:p>
        </p:txBody>
      </p:sp>
      <p:sp>
        <p:nvSpPr>
          <p:cNvPr id="24" name="Text Placeholder 22"/>
          <p:cNvSpPr>
            <a:spLocks noGrp="1"/>
          </p:cNvSpPr>
          <p:nvPr>
            <p:ph type="body" sz="quarter" idx="30" hasCustomPrompt="1"/>
          </p:nvPr>
        </p:nvSpPr>
        <p:spPr>
          <a:xfrm>
            <a:off x="517525" y="1243013"/>
            <a:ext cx="11156950" cy="455612"/>
          </a:xfrm>
        </p:spPr>
        <p:txBody>
          <a:bodyPr>
            <a:normAutofit/>
          </a:bodyPr>
          <a:lstStyle>
            <a:lvl1pPr marL="0" indent="0" algn="ctr">
              <a:buNone/>
              <a:defRPr sz="2400">
                <a:solidFill>
                  <a:schemeClr val="bg1"/>
                </a:solidFill>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Subtitle Here</a:t>
            </a:r>
          </a:p>
        </p:txBody>
      </p:sp>
      <p:grpSp>
        <p:nvGrpSpPr>
          <p:cNvPr id="27" name="Group 26"/>
          <p:cNvGrpSpPr/>
          <p:nvPr userDrawn="1"/>
        </p:nvGrpSpPr>
        <p:grpSpPr>
          <a:xfrm>
            <a:off x="930442" y="2192476"/>
            <a:ext cx="10407190" cy="4440805"/>
            <a:chOff x="930442" y="2192476"/>
            <a:chExt cx="10407190" cy="4440805"/>
          </a:xfrm>
        </p:grpSpPr>
        <p:sp>
          <p:nvSpPr>
            <p:cNvPr id="28" name="Oval 27"/>
            <p:cNvSpPr/>
            <p:nvPr userDrawn="1"/>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Oval 28"/>
            <p:cNvSpPr/>
            <p:nvPr userDrawn="1"/>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Oval 29"/>
            <p:cNvSpPr/>
            <p:nvPr userDrawn="1"/>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Oval 30"/>
            <p:cNvSpPr/>
            <p:nvPr userDrawn="1"/>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2" name="Rectangle 31"/>
          <p:cNvSpPr/>
          <p:nvPr userDrawn="1"/>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149875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esenters - Three">
    <p:spTree>
      <p:nvGrpSpPr>
        <p:cNvPr id="1" name=""/>
        <p:cNvGrpSpPr/>
        <p:nvPr/>
      </p:nvGrpSpPr>
      <p:grpSpPr>
        <a:xfrm>
          <a:off x="0" y="0"/>
          <a:ext cx="0" cy="0"/>
          <a:chOff x="0" y="0"/>
          <a:chExt cx="0" cy="0"/>
        </a:xfrm>
      </p:grpSpPr>
      <p:sp>
        <p:nvSpPr>
          <p:cNvPr id="22" name="Rectangle 21"/>
          <p:cNvSpPr/>
          <p:nvPr/>
        </p:nvSpPr>
        <p:spPr>
          <a:xfrm>
            <a:off x="0" y="10276"/>
            <a:ext cx="12192000" cy="2869102"/>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6174507"/>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4343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484646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Picture Placeholder 5"/>
          <p:cNvSpPr>
            <a:spLocks noGrp="1"/>
          </p:cNvSpPr>
          <p:nvPr>
            <p:ph type="pic" sz="quarter" idx="14" hasCustomPrompt="1"/>
          </p:nvPr>
        </p:nvSpPr>
        <p:spPr>
          <a:xfrm>
            <a:off x="4964131" y="1706563"/>
            <a:ext cx="2290763" cy="2290762"/>
          </a:xfrm>
          <a:prstGeom prst="ellipse">
            <a:avLst/>
          </a:prstGeom>
          <a:ln w="22225">
            <a:noFill/>
          </a:ln>
        </p:spPr>
        <p:txBody>
          <a:bodyPr anchor="ctr"/>
          <a:lstStyle>
            <a:lvl1pPr marL="0" indent="0" algn="ctr">
              <a:buNone/>
              <a:defRPr baseline="0"/>
            </a:lvl1pPr>
          </a:lstStyle>
          <a:p>
            <a:r>
              <a:rPr lang="en-US" dirty="0" smtClean="0"/>
              <a:t>Profile Picture</a:t>
            </a:r>
          </a:p>
        </p:txBody>
      </p:sp>
      <p:sp>
        <p:nvSpPr>
          <p:cNvPr id="27" name="Oval 26"/>
          <p:cNvSpPr/>
          <p:nvPr/>
        </p:nvSpPr>
        <p:spPr>
          <a:xfrm>
            <a:off x="838461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Picture Placeholder 5"/>
          <p:cNvSpPr>
            <a:spLocks noGrp="1"/>
          </p:cNvSpPr>
          <p:nvPr>
            <p:ph type="pic" sz="quarter" idx="15" hasCustomPrompt="1"/>
          </p:nvPr>
        </p:nvSpPr>
        <p:spPr>
          <a:xfrm>
            <a:off x="8502281" y="1706563"/>
            <a:ext cx="2290763" cy="2290762"/>
          </a:xfrm>
          <a:prstGeom prst="ellipse">
            <a:avLst/>
          </a:prstGeom>
          <a:ln w="22225">
            <a:noFill/>
          </a:ln>
        </p:spPr>
        <p:txBody>
          <a:bodyPr anchor="ctr"/>
          <a:lstStyle>
            <a:lvl1pPr marL="0" indent="0" algn="ctr">
              <a:buNone/>
              <a:defRPr baseline="0"/>
            </a:lvl1pPr>
          </a:lstStyle>
          <a:p>
            <a:r>
              <a:rPr lang="en-US" dirty="0" smtClean="0"/>
              <a:t>Profile Picture</a:t>
            </a:r>
          </a:p>
        </p:txBody>
      </p:sp>
      <p:sp>
        <p:nvSpPr>
          <p:cNvPr id="29" name="Picture Placeholder 5"/>
          <p:cNvSpPr>
            <a:spLocks noGrp="1"/>
          </p:cNvSpPr>
          <p:nvPr>
            <p:ph type="pic" sz="quarter" idx="20" hasCustomPrompt="1"/>
          </p:nvPr>
        </p:nvSpPr>
        <p:spPr>
          <a:xfrm>
            <a:off x="1271769" y="1706563"/>
            <a:ext cx="2290763" cy="2290762"/>
          </a:xfrm>
          <a:prstGeom prst="ellipse">
            <a:avLst/>
          </a:prstGeom>
          <a:ln w="22225">
            <a:noFill/>
          </a:ln>
        </p:spPr>
        <p:txBody>
          <a:bodyPr anchor="ctr"/>
          <a:lstStyle>
            <a:lvl1pPr marL="0" indent="0" algn="ctr">
              <a:buNone/>
              <a:defRPr baseline="0"/>
            </a:lvl1pPr>
          </a:lstStyle>
          <a:p>
            <a:r>
              <a:rPr lang="en-US" dirty="0" smtClean="0"/>
              <a:t>Profile Picture</a:t>
            </a:r>
          </a:p>
        </p:txBody>
      </p:sp>
      <p:sp>
        <p:nvSpPr>
          <p:cNvPr id="30" name="Text Placeholder 3"/>
          <p:cNvSpPr>
            <a:spLocks noGrp="1"/>
          </p:cNvSpPr>
          <p:nvPr>
            <p:ph type="body" sz="quarter" idx="22" hasCustomPrompt="1"/>
          </p:nvPr>
        </p:nvSpPr>
        <p:spPr>
          <a:xfrm>
            <a:off x="795582" y="4307027"/>
            <a:ext cx="3269789" cy="448420"/>
          </a:xfrm>
        </p:spPr>
        <p:txBody>
          <a:bodyPr>
            <a:noAutofit/>
          </a:bodyPr>
          <a:lstStyle>
            <a:lvl1pPr algn="ctr">
              <a:spcBef>
                <a:spcPts val="0"/>
              </a:spcBef>
              <a:defRPr sz="2000" b="1">
                <a:solidFill>
                  <a:schemeClr val="tx1"/>
                </a:solidFill>
              </a:defRPr>
            </a:lvl1pPr>
          </a:lstStyle>
          <a:p>
            <a:pPr lvl="0"/>
            <a:r>
              <a:rPr lang="en-US" dirty="0" smtClean="0"/>
              <a:t>First Name, Last Name</a:t>
            </a:r>
            <a:endParaRPr lang="en-US" dirty="0"/>
          </a:p>
        </p:txBody>
      </p:sp>
      <p:sp>
        <p:nvSpPr>
          <p:cNvPr id="31" name="Text Placeholder 3"/>
          <p:cNvSpPr>
            <a:spLocks noGrp="1"/>
          </p:cNvSpPr>
          <p:nvPr>
            <p:ph type="body" sz="quarter" idx="23" hasCustomPrompt="1"/>
          </p:nvPr>
        </p:nvSpPr>
        <p:spPr>
          <a:xfrm>
            <a:off x="795582" y="4893089"/>
            <a:ext cx="3269789" cy="292447"/>
          </a:xfrm>
        </p:spPr>
        <p:txBody>
          <a:bodyPr>
            <a:noAutofit/>
          </a:bodyPr>
          <a:lstStyle>
            <a:lvl1pPr algn="ctr">
              <a:defRPr sz="1600" b="0" baseline="0">
                <a:solidFill>
                  <a:schemeClr val="tx1"/>
                </a:solidFill>
              </a:defRPr>
            </a:lvl1pPr>
          </a:lstStyle>
          <a:p>
            <a:pPr lvl="0"/>
            <a:r>
              <a:rPr lang="en-US" dirty="0" smtClean="0"/>
              <a:t>Title</a:t>
            </a:r>
            <a:endParaRPr lang="en-US" dirty="0"/>
          </a:p>
        </p:txBody>
      </p:sp>
      <p:cxnSp>
        <p:nvCxnSpPr>
          <p:cNvPr id="32" name="Straight Connector 31"/>
          <p:cNvCxnSpPr/>
          <p:nvPr/>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3" name="Text Placeholder 3"/>
          <p:cNvSpPr>
            <a:spLocks noGrp="1"/>
          </p:cNvSpPr>
          <p:nvPr>
            <p:ph type="body" sz="quarter" idx="24" hasCustomPrompt="1"/>
          </p:nvPr>
        </p:nvSpPr>
        <p:spPr>
          <a:xfrm>
            <a:off x="4461105" y="4307027"/>
            <a:ext cx="3269789" cy="448420"/>
          </a:xfrm>
        </p:spPr>
        <p:txBody>
          <a:bodyPr>
            <a:noAutofit/>
          </a:bodyPr>
          <a:lstStyle>
            <a:lvl1pPr algn="ctr">
              <a:spcBef>
                <a:spcPts val="0"/>
              </a:spcBef>
              <a:defRPr sz="2000" b="1">
                <a:solidFill>
                  <a:schemeClr val="tx1"/>
                </a:solidFill>
              </a:defRPr>
            </a:lvl1pPr>
          </a:lstStyle>
          <a:p>
            <a:pPr lvl="0"/>
            <a:r>
              <a:rPr lang="en-US" dirty="0" smtClean="0"/>
              <a:t>First Name, Last Name</a:t>
            </a:r>
            <a:endParaRPr lang="en-US" dirty="0"/>
          </a:p>
        </p:txBody>
      </p:sp>
      <p:sp>
        <p:nvSpPr>
          <p:cNvPr id="34" name="Text Placeholder 3"/>
          <p:cNvSpPr>
            <a:spLocks noGrp="1"/>
          </p:cNvSpPr>
          <p:nvPr>
            <p:ph type="body" sz="quarter" idx="25" hasCustomPrompt="1"/>
          </p:nvPr>
        </p:nvSpPr>
        <p:spPr>
          <a:xfrm>
            <a:off x="4461105" y="4893089"/>
            <a:ext cx="3269789" cy="292447"/>
          </a:xfrm>
        </p:spPr>
        <p:txBody>
          <a:bodyPr>
            <a:noAutofit/>
          </a:bodyPr>
          <a:lstStyle>
            <a:lvl1pPr algn="ctr">
              <a:defRPr sz="1600" b="0">
                <a:solidFill>
                  <a:schemeClr val="tx1"/>
                </a:solidFill>
              </a:defRPr>
            </a:lvl1pPr>
          </a:lstStyle>
          <a:p>
            <a:pPr lvl="0"/>
            <a:r>
              <a:rPr lang="en-US" dirty="0" smtClean="0"/>
              <a:t>Title</a:t>
            </a:r>
            <a:endParaRPr lang="en-US" dirty="0"/>
          </a:p>
        </p:txBody>
      </p:sp>
      <p:cxnSp>
        <p:nvCxnSpPr>
          <p:cNvPr id="35" name="Straight Connector 34"/>
          <p:cNvCxnSpPr/>
          <p:nvPr/>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6" name="Text Placeholder 3"/>
          <p:cNvSpPr>
            <a:spLocks noGrp="1"/>
          </p:cNvSpPr>
          <p:nvPr>
            <p:ph type="body" sz="quarter" idx="26" hasCustomPrompt="1"/>
          </p:nvPr>
        </p:nvSpPr>
        <p:spPr>
          <a:xfrm>
            <a:off x="8086808" y="4307027"/>
            <a:ext cx="3269789" cy="448420"/>
          </a:xfrm>
        </p:spPr>
        <p:txBody>
          <a:bodyPr>
            <a:noAutofit/>
          </a:bodyPr>
          <a:lstStyle>
            <a:lvl1pPr algn="ctr">
              <a:spcBef>
                <a:spcPts val="0"/>
              </a:spcBef>
              <a:defRPr sz="2000" b="1">
                <a:solidFill>
                  <a:schemeClr val="tx1"/>
                </a:solidFill>
              </a:defRPr>
            </a:lvl1pPr>
          </a:lstStyle>
          <a:p>
            <a:pPr lvl="0"/>
            <a:r>
              <a:rPr lang="en-US" dirty="0" smtClean="0"/>
              <a:t>First Name, Last Name</a:t>
            </a:r>
            <a:endParaRPr lang="en-US" dirty="0"/>
          </a:p>
        </p:txBody>
      </p:sp>
      <p:sp>
        <p:nvSpPr>
          <p:cNvPr id="37" name="Text Placeholder 3"/>
          <p:cNvSpPr>
            <a:spLocks noGrp="1"/>
          </p:cNvSpPr>
          <p:nvPr>
            <p:ph type="body" sz="quarter" idx="27" hasCustomPrompt="1"/>
          </p:nvPr>
        </p:nvSpPr>
        <p:spPr>
          <a:xfrm>
            <a:off x="8086808" y="4893089"/>
            <a:ext cx="3269789" cy="292447"/>
          </a:xfrm>
        </p:spPr>
        <p:txBody>
          <a:bodyPr>
            <a:noAutofit/>
          </a:bodyPr>
          <a:lstStyle>
            <a:lvl1pPr algn="ctr">
              <a:defRPr sz="1600" b="0">
                <a:solidFill>
                  <a:schemeClr val="tx1"/>
                </a:solidFill>
              </a:defRPr>
            </a:lvl1pPr>
          </a:lstStyle>
          <a:p>
            <a:pPr lvl="0"/>
            <a:r>
              <a:rPr lang="en-US" dirty="0" smtClean="0"/>
              <a:t>Title</a:t>
            </a:r>
            <a:endParaRPr lang="en-US" dirty="0"/>
          </a:p>
        </p:txBody>
      </p:sp>
      <p:cxnSp>
        <p:nvCxnSpPr>
          <p:cNvPr id="38" name="Straight Connector 37"/>
          <p:cNvCxnSpPr/>
          <p:nvPr/>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a:stretch>
            <a:fillRect/>
          </a:stretch>
        </p:blipFill>
        <p:spPr>
          <a:xfrm>
            <a:off x="518183" y="6327850"/>
            <a:ext cx="1344070" cy="441511"/>
          </a:xfrm>
          <a:prstGeom prst="rect">
            <a:avLst/>
          </a:prstGeom>
        </p:spPr>
      </p:pic>
      <p:sp>
        <p:nvSpPr>
          <p:cNvPr id="41" name="Title 1"/>
          <p:cNvSpPr>
            <a:spLocks noGrp="1"/>
          </p:cNvSpPr>
          <p:nvPr>
            <p:ph type="title" hasCustomPrompt="1"/>
          </p:nvPr>
        </p:nvSpPr>
        <p:spPr>
          <a:xfrm>
            <a:off x="517473" y="365126"/>
            <a:ext cx="11122888" cy="985880"/>
          </a:xfrm>
        </p:spPr>
        <p:txBody>
          <a:bodyPr/>
          <a:lstStyle>
            <a:lvl1pPr algn="ctr">
              <a:defRPr>
                <a:solidFill>
                  <a:schemeClr val="bg1"/>
                </a:solidFill>
              </a:defRPr>
            </a:lvl1pPr>
          </a:lstStyle>
          <a:p>
            <a:r>
              <a:rPr lang="en-US" dirty="0" smtClean="0"/>
              <a:t>Presenters</a:t>
            </a:r>
            <a:endParaRPr lang="en-US" dirty="0"/>
          </a:p>
        </p:txBody>
      </p:sp>
      <p:cxnSp>
        <p:nvCxnSpPr>
          <p:cNvPr id="47" name="Straight Connector 46"/>
          <p:cNvCxnSpPr/>
          <p:nvPr userDrawn="1"/>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8910" y="6435174"/>
            <a:ext cx="1457674" cy="246888"/>
          </a:xfrm>
          <a:prstGeom prst="rect">
            <a:avLst/>
          </a:prstGeom>
        </p:spPr>
      </p:pic>
      <p:pic>
        <p:nvPicPr>
          <p:cNvPr id="43"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4">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125668032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estions - With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dirty="0"/>
              <a:t>Click icon to add picture</a:t>
            </a:r>
          </a:p>
        </p:txBody>
      </p:sp>
      <p:sp>
        <p:nvSpPr>
          <p:cNvPr id="31" name="Picture Placeholder 5"/>
          <p:cNvSpPr>
            <a:spLocks noGrp="1"/>
          </p:cNvSpPr>
          <p:nvPr>
            <p:ph type="pic" sz="quarter" idx="11" hasCustomPrompt="1"/>
          </p:nvPr>
        </p:nvSpPr>
        <p:spPr>
          <a:xfrm>
            <a:off x="605446" y="606936"/>
            <a:ext cx="1319212" cy="1319212"/>
          </a:xfrm>
          <a:prstGeom prst="ellipse">
            <a:avLst/>
          </a:prstGeom>
        </p:spPr>
        <p:txBody>
          <a:bodyPr anchor="ctr"/>
          <a:lstStyle>
            <a:lvl1pPr marL="0" indent="0" algn="ctr">
              <a:buNone/>
              <a:defRPr/>
            </a:lvl1pPr>
          </a:lstStyle>
          <a:p>
            <a:r>
              <a:rPr lang="en-US" dirty="0"/>
              <a:t>PIC</a:t>
            </a:r>
          </a:p>
        </p:txBody>
      </p:sp>
      <p:sp>
        <p:nvSpPr>
          <p:cNvPr id="32" name="Oval 31"/>
          <p:cNvSpPr/>
          <p:nvPr/>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Picture Placeholder 5"/>
          <p:cNvSpPr>
            <a:spLocks noGrp="1"/>
          </p:cNvSpPr>
          <p:nvPr>
            <p:ph type="pic" sz="quarter" idx="12" hasCustomPrompt="1"/>
          </p:nvPr>
        </p:nvSpPr>
        <p:spPr>
          <a:xfrm>
            <a:off x="605446" y="2556920"/>
            <a:ext cx="1319212" cy="1319212"/>
          </a:xfrm>
          <a:prstGeom prst="ellipse">
            <a:avLst/>
          </a:prstGeom>
        </p:spPr>
        <p:txBody>
          <a:bodyPr anchor="ctr"/>
          <a:lstStyle>
            <a:lvl1pPr marL="0" indent="0" algn="ctr">
              <a:buNone/>
              <a:defRPr/>
            </a:lvl1pPr>
          </a:lstStyle>
          <a:p>
            <a:r>
              <a:rPr lang="en-US" dirty="0"/>
              <a:t>PIC</a:t>
            </a:r>
          </a:p>
        </p:txBody>
      </p:sp>
      <p:sp>
        <p:nvSpPr>
          <p:cNvPr id="34" name="Oval 33"/>
          <p:cNvSpPr/>
          <p:nvPr/>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Picture Placeholder 5"/>
          <p:cNvSpPr>
            <a:spLocks noGrp="1"/>
          </p:cNvSpPr>
          <p:nvPr>
            <p:ph type="pic" sz="quarter" idx="13" hasCustomPrompt="1"/>
          </p:nvPr>
        </p:nvSpPr>
        <p:spPr>
          <a:xfrm>
            <a:off x="605446" y="4482306"/>
            <a:ext cx="1319212" cy="1319212"/>
          </a:xfrm>
          <a:prstGeom prst="ellipse">
            <a:avLst/>
          </a:prstGeom>
        </p:spPr>
        <p:txBody>
          <a:bodyPr anchor="ctr"/>
          <a:lstStyle>
            <a:lvl1pPr marL="0" indent="0" algn="ctr">
              <a:buNone/>
              <a:defRPr/>
            </a:lvl1pPr>
          </a:lstStyle>
          <a:p>
            <a:r>
              <a:rPr lang="en-US" dirty="0"/>
              <a:t>PIC</a:t>
            </a:r>
          </a:p>
        </p:txBody>
      </p:sp>
      <p:sp>
        <p:nvSpPr>
          <p:cNvPr id="36" name="Text Placeholder 3"/>
          <p:cNvSpPr>
            <a:spLocks noGrp="1"/>
          </p:cNvSpPr>
          <p:nvPr>
            <p:ph type="body" sz="quarter" idx="21" hasCustomPrompt="1"/>
          </p:nvPr>
        </p:nvSpPr>
        <p:spPr>
          <a:xfrm>
            <a:off x="2297113" y="616022"/>
            <a:ext cx="5449887" cy="393700"/>
          </a:xfrm>
        </p:spPr>
        <p:txBody>
          <a:bodyPr>
            <a:normAutofit/>
          </a:bodyPr>
          <a:lstStyle>
            <a:lvl1pPr>
              <a:defRPr sz="2000" b="1"/>
            </a:lvl1pPr>
          </a:lstStyle>
          <a:p>
            <a:pPr lvl="0"/>
            <a:r>
              <a:rPr lang="en-US" dirty="0"/>
              <a:t>First Name Last Name</a:t>
            </a:r>
          </a:p>
        </p:txBody>
      </p:sp>
      <p:sp>
        <p:nvSpPr>
          <p:cNvPr id="37" name="Text Placeholder 3"/>
          <p:cNvSpPr>
            <a:spLocks noGrp="1"/>
          </p:cNvSpPr>
          <p:nvPr>
            <p:ph type="body" sz="quarter" idx="22" hasCustomPrompt="1"/>
          </p:nvPr>
        </p:nvSpPr>
        <p:spPr>
          <a:xfrm>
            <a:off x="2297113" y="1009722"/>
            <a:ext cx="5449887" cy="292447"/>
          </a:xfrm>
        </p:spPr>
        <p:txBody>
          <a:bodyPr>
            <a:noAutofit/>
          </a:bodyPr>
          <a:lstStyle>
            <a:lvl1pPr>
              <a:defRPr sz="1600" b="0"/>
            </a:lvl1pPr>
          </a:lstStyle>
          <a:p>
            <a:pPr lvl="0"/>
            <a:r>
              <a:rPr lang="en-US" dirty="0"/>
              <a:t>Title</a:t>
            </a:r>
          </a:p>
        </p:txBody>
      </p:sp>
      <p:sp>
        <p:nvSpPr>
          <p:cNvPr id="38" name="Text Placeholder 3"/>
          <p:cNvSpPr>
            <a:spLocks noGrp="1"/>
          </p:cNvSpPr>
          <p:nvPr>
            <p:ph type="body" sz="quarter" idx="23" hasCustomPrompt="1"/>
          </p:nvPr>
        </p:nvSpPr>
        <p:spPr>
          <a:xfrm>
            <a:off x="2297113" y="1603706"/>
            <a:ext cx="5449887" cy="292447"/>
          </a:xfrm>
        </p:spPr>
        <p:txBody>
          <a:bodyPr>
            <a:noAutofit/>
          </a:bodyPr>
          <a:lstStyle>
            <a:lvl1pPr>
              <a:defRPr sz="1600" b="1" u="sng">
                <a:solidFill>
                  <a:srgbClr val="3284BF"/>
                </a:solidFill>
              </a:defRPr>
            </a:lvl1pPr>
          </a:lstStyle>
          <a:p>
            <a:pPr lvl="0"/>
            <a:r>
              <a:rPr lang="en-US" dirty="0"/>
              <a:t>name@mednet.ucla.edu</a:t>
            </a:r>
          </a:p>
        </p:txBody>
      </p:sp>
      <p:sp>
        <p:nvSpPr>
          <p:cNvPr id="40" name="Text Placeholder 3"/>
          <p:cNvSpPr>
            <a:spLocks noGrp="1"/>
          </p:cNvSpPr>
          <p:nvPr>
            <p:ph type="body" sz="quarter" idx="24" hasCustomPrompt="1"/>
          </p:nvPr>
        </p:nvSpPr>
        <p:spPr>
          <a:xfrm>
            <a:off x="2297113" y="2554256"/>
            <a:ext cx="5449887" cy="393700"/>
          </a:xfrm>
        </p:spPr>
        <p:txBody>
          <a:bodyPr>
            <a:normAutofit/>
          </a:bodyPr>
          <a:lstStyle>
            <a:lvl1pPr>
              <a:defRPr sz="2000" b="1"/>
            </a:lvl1pPr>
          </a:lstStyle>
          <a:p>
            <a:pPr lvl="0"/>
            <a:r>
              <a:rPr lang="en-US" dirty="0"/>
              <a:t>First Name Last Name</a:t>
            </a:r>
          </a:p>
        </p:txBody>
      </p:sp>
      <p:sp>
        <p:nvSpPr>
          <p:cNvPr id="41" name="Text Placeholder 3"/>
          <p:cNvSpPr>
            <a:spLocks noGrp="1"/>
          </p:cNvSpPr>
          <p:nvPr>
            <p:ph type="body" sz="quarter" idx="25" hasCustomPrompt="1"/>
          </p:nvPr>
        </p:nvSpPr>
        <p:spPr>
          <a:xfrm>
            <a:off x="2297113" y="2947956"/>
            <a:ext cx="5449887" cy="292447"/>
          </a:xfrm>
        </p:spPr>
        <p:txBody>
          <a:bodyPr>
            <a:noAutofit/>
          </a:bodyPr>
          <a:lstStyle>
            <a:lvl1pPr>
              <a:defRPr sz="1600" b="0"/>
            </a:lvl1pPr>
          </a:lstStyle>
          <a:p>
            <a:pPr lvl="0"/>
            <a:r>
              <a:rPr lang="en-US" dirty="0"/>
              <a:t>Title</a:t>
            </a:r>
          </a:p>
        </p:txBody>
      </p:sp>
      <p:sp>
        <p:nvSpPr>
          <p:cNvPr id="42" name="Text Placeholder 3"/>
          <p:cNvSpPr>
            <a:spLocks noGrp="1"/>
          </p:cNvSpPr>
          <p:nvPr>
            <p:ph type="body" sz="quarter" idx="26" hasCustomPrompt="1"/>
          </p:nvPr>
        </p:nvSpPr>
        <p:spPr>
          <a:xfrm>
            <a:off x="2297113" y="354194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sp>
        <p:nvSpPr>
          <p:cNvPr id="43" name="Text Placeholder 3"/>
          <p:cNvSpPr>
            <a:spLocks noGrp="1"/>
          </p:cNvSpPr>
          <p:nvPr>
            <p:ph type="body" sz="quarter" idx="27" hasCustomPrompt="1"/>
          </p:nvPr>
        </p:nvSpPr>
        <p:spPr>
          <a:xfrm>
            <a:off x="2297113" y="4482306"/>
            <a:ext cx="5449887" cy="393700"/>
          </a:xfrm>
        </p:spPr>
        <p:txBody>
          <a:bodyPr>
            <a:normAutofit/>
          </a:bodyPr>
          <a:lstStyle>
            <a:lvl1pPr>
              <a:defRPr sz="2000" b="1"/>
            </a:lvl1pPr>
          </a:lstStyle>
          <a:p>
            <a:pPr lvl="0"/>
            <a:r>
              <a:rPr lang="en-US" dirty="0"/>
              <a:t>First Name Last Name</a:t>
            </a:r>
          </a:p>
        </p:txBody>
      </p:sp>
      <p:sp>
        <p:nvSpPr>
          <p:cNvPr id="44" name="Text Placeholder 3"/>
          <p:cNvSpPr>
            <a:spLocks noGrp="1"/>
          </p:cNvSpPr>
          <p:nvPr>
            <p:ph type="body" sz="quarter" idx="28" hasCustomPrompt="1"/>
          </p:nvPr>
        </p:nvSpPr>
        <p:spPr>
          <a:xfrm>
            <a:off x="2297113" y="4876006"/>
            <a:ext cx="5449887" cy="292447"/>
          </a:xfrm>
        </p:spPr>
        <p:txBody>
          <a:bodyPr>
            <a:noAutofit/>
          </a:bodyPr>
          <a:lstStyle>
            <a:lvl1pPr>
              <a:defRPr sz="1600" b="0"/>
            </a:lvl1pPr>
          </a:lstStyle>
          <a:p>
            <a:pPr lvl="0"/>
            <a:r>
              <a:rPr lang="en-US" dirty="0"/>
              <a:t>Title</a:t>
            </a:r>
          </a:p>
        </p:txBody>
      </p:sp>
      <p:sp>
        <p:nvSpPr>
          <p:cNvPr id="45" name="Text Placeholder 3"/>
          <p:cNvSpPr>
            <a:spLocks noGrp="1"/>
          </p:cNvSpPr>
          <p:nvPr>
            <p:ph type="body" sz="quarter" idx="29" hasCustomPrompt="1"/>
          </p:nvPr>
        </p:nvSpPr>
        <p:spPr>
          <a:xfrm>
            <a:off x="2297113" y="546999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p:cNvSpPr/>
          <p:nvPr userDrawn="1"/>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Oval 24"/>
          <p:cNvSpPr/>
          <p:nvPr userDrawn="1"/>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2019154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estions - No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dirty="0"/>
              <a:t>Click icon to add picture</a:t>
            </a:r>
          </a:p>
        </p:txBody>
      </p:sp>
      <p:sp>
        <p:nvSpPr>
          <p:cNvPr id="36" name="Text Placeholder 3"/>
          <p:cNvSpPr>
            <a:spLocks noGrp="1"/>
          </p:cNvSpPr>
          <p:nvPr>
            <p:ph type="body" sz="quarter" idx="21" hasCustomPrompt="1"/>
          </p:nvPr>
        </p:nvSpPr>
        <p:spPr>
          <a:xfrm>
            <a:off x="436777" y="616022"/>
            <a:ext cx="5449887" cy="393700"/>
          </a:xfrm>
        </p:spPr>
        <p:txBody>
          <a:bodyPr>
            <a:normAutofit/>
          </a:bodyPr>
          <a:lstStyle>
            <a:lvl1pPr>
              <a:defRPr sz="2000" b="1"/>
            </a:lvl1pPr>
          </a:lstStyle>
          <a:p>
            <a:pPr lvl="0"/>
            <a:r>
              <a:rPr lang="en-US" dirty="0"/>
              <a:t>First Name Last Name</a:t>
            </a:r>
          </a:p>
        </p:txBody>
      </p:sp>
      <p:sp>
        <p:nvSpPr>
          <p:cNvPr id="37" name="Text Placeholder 3"/>
          <p:cNvSpPr>
            <a:spLocks noGrp="1"/>
          </p:cNvSpPr>
          <p:nvPr>
            <p:ph type="body" sz="quarter" idx="22" hasCustomPrompt="1"/>
          </p:nvPr>
        </p:nvSpPr>
        <p:spPr>
          <a:xfrm>
            <a:off x="436777" y="1009722"/>
            <a:ext cx="5449887" cy="292447"/>
          </a:xfrm>
        </p:spPr>
        <p:txBody>
          <a:bodyPr>
            <a:noAutofit/>
          </a:bodyPr>
          <a:lstStyle>
            <a:lvl1pPr>
              <a:defRPr sz="1600" b="0"/>
            </a:lvl1pPr>
          </a:lstStyle>
          <a:p>
            <a:pPr lvl="0"/>
            <a:r>
              <a:rPr lang="en-US" dirty="0"/>
              <a:t>Title</a:t>
            </a:r>
          </a:p>
        </p:txBody>
      </p:sp>
      <p:sp>
        <p:nvSpPr>
          <p:cNvPr id="38" name="Text Placeholder 3"/>
          <p:cNvSpPr>
            <a:spLocks noGrp="1"/>
          </p:cNvSpPr>
          <p:nvPr>
            <p:ph type="body" sz="quarter" idx="23" hasCustomPrompt="1"/>
          </p:nvPr>
        </p:nvSpPr>
        <p:spPr>
          <a:xfrm>
            <a:off x="436777" y="1603706"/>
            <a:ext cx="5449887" cy="292447"/>
          </a:xfrm>
        </p:spPr>
        <p:txBody>
          <a:bodyPr>
            <a:noAutofit/>
          </a:bodyPr>
          <a:lstStyle>
            <a:lvl1pPr>
              <a:defRPr sz="1600" b="1" u="sng">
                <a:solidFill>
                  <a:srgbClr val="3284BF"/>
                </a:solidFill>
              </a:defRPr>
            </a:lvl1pPr>
          </a:lstStyle>
          <a:p>
            <a:pPr lvl="0"/>
            <a:r>
              <a:rPr lang="en-US" dirty="0"/>
              <a:t>name@mednet.ucla.edu</a:t>
            </a:r>
          </a:p>
        </p:txBody>
      </p:sp>
      <p:sp>
        <p:nvSpPr>
          <p:cNvPr id="40" name="Text Placeholder 3"/>
          <p:cNvSpPr>
            <a:spLocks noGrp="1"/>
          </p:cNvSpPr>
          <p:nvPr>
            <p:ph type="body" sz="quarter" idx="24" hasCustomPrompt="1"/>
          </p:nvPr>
        </p:nvSpPr>
        <p:spPr>
          <a:xfrm>
            <a:off x="436777" y="2554256"/>
            <a:ext cx="5449887" cy="393700"/>
          </a:xfrm>
        </p:spPr>
        <p:txBody>
          <a:bodyPr>
            <a:normAutofit/>
          </a:bodyPr>
          <a:lstStyle>
            <a:lvl1pPr>
              <a:defRPr sz="2000" b="1"/>
            </a:lvl1pPr>
          </a:lstStyle>
          <a:p>
            <a:pPr lvl="0"/>
            <a:r>
              <a:rPr lang="en-US" dirty="0"/>
              <a:t>First Name Last Name</a:t>
            </a:r>
          </a:p>
        </p:txBody>
      </p:sp>
      <p:sp>
        <p:nvSpPr>
          <p:cNvPr id="41" name="Text Placeholder 3"/>
          <p:cNvSpPr>
            <a:spLocks noGrp="1"/>
          </p:cNvSpPr>
          <p:nvPr>
            <p:ph type="body" sz="quarter" idx="25" hasCustomPrompt="1"/>
          </p:nvPr>
        </p:nvSpPr>
        <p:spPr>
          <a:xfrm>
            <a:off x="436777" y="2947956"/>
            <a:ext cx="5449887" cy="292447"/>
          </a:xfrm>
        </p:spPr>
        <p:txBody>
          <a:bodyPr>
            <a:noAutofit/>
          </a:bodyPr>
          <a:lstStyle>
            <a:lvl1pPr>
              <a:defRPr sz="1600" b="0"/>
            </a:lvl1pPr>
          </a:lstStyle>
          <a:p>
            <a:pPr lvl="0"/>
            <a:r>
              <a:rPr lang="en-US" dirty="0"/>
              <a:t>Title</a:t>
            </a:r>
          </a:p>
        </p:txBody>
      </p:sp>
      <p:sp>
        <p:nvSpPr>
          <p:cNvPr id="42" name="Text Placeholder 3"/>
          <p:cNvSpPr>
            <a:spLocks noGrp="1"/>
          </p:cNvSpPr>
          <p:nvPr>
            <p:ph type="body" sz="quarter" idx="26" hasCustomPrompt="1"/>
          </p:nvPr>
        </p:nvSpPr>
        <p:spPr>
          <a:xfrm>
            <a:off x="436777" y="354194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sp>
        <p:nvSpPr>
          <p:cNvPr id="43" name="Text Placeholder 3"/>
          <p:cNvSpPr>
            <a:spLocks noGrp="1"/>
          </p:cNvSpPr>
          <p:nvPr>
            <p:ph type="body" sz="quarter" idx="27" hasCustomPrompt="1"/>
          </p:nvPr>
        </p:nvSpPr>
        <p:spPr>
          <a:xfrm>
            <a:off x="436777" y="4482306"/>
            <a:ext cx="5449887" cy="393700"/>
          </a:xfrm>
        </p:spPr>
        <p:txBody>
          <a:bodyPr>
            <a:normAutofit/>
          </a:bodyPr>
          <a:lstStyle>
            <a:lvl1pPr>
              <a:defRPr sz="2000" b="1"/>
            </a:lvl1pPr>
          </a:lstStyle>
          <a:p>
            <a:pPr lvl="0"/>
            <a:r>
              <a:rPr lang="en-US" dirty="0"/>
              <a:t>First Name Last Name</a:t>
            </a:r>
          </a:p>
        </p:txBody>
      </p:sp>
      <p:sp>
        <p:nvSpPr>
          <p:cNvPr id="44" name="Text Placeholder 3"/>
          <p:cNvSpPr>
            <a:spLocks noGrp="1"/>
          </p:cNvSpPr>
          <p:nvPr>
            <p:ph type="body" sz="quarter" idx="28" hasCustomPrompt="1"/>
          </p:nvPr>
        </p:nvSpPr>
        <p:spPr>
          <a:xfrm>
            <a:off x="436777" y="4876006"/>
            <a:ext cx="5449887" cy="292447"/>
          </a:xfrm>
        </p:spPr>
        <p:txBody>
          <a:bodyPr>
            <a:noAutofit/>
          </a:bodyPr>
          <a:lstStyle>
            <a:lvl1pPr>
              <a:defRPr sz="1600" b="0"/>
            </a:lvl1pPr>
          </a:lstStyle>
          <a:p>
            <a:pPr lvl="0"/>
            <a:r>
              <a:rPr lang="en-US" dirty="0"/>
              <a:t>Title</a:t>
            </a:r>
          </a:p>
        </p:txBody>
      </p:sp>
      <p:sp>
        <p:nvSpPr>
          <p:cNvPr id="45" name="Text Placeholder 3"/>
          <p:cNvSpPr>
            <a:spLocks noGrp="1"/>
          </p:cNvSpPr>
          <p:nvPr>
            <p:ph type="body" sz="quarter" idx="29" hasCustomPrompt="1"/>
          </p:nvPr>
        </p:nvSpPr>
        <p:spPr>
          <a:xfrm>
            <a:off x="436777" y="546999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1906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2" name="Straight Connector 1"/>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722B6-8B72-4DC3-B0B6-3333DC4EC8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2386383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5825878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1_Presenters - Three">
    <p:spTree>
      <p:nvGrpSpPr>
        <p:cNvPr id="1" name=""/>
        <p:cNvGrpSpPr/>
        <p:nvPr/>
      </p:nvGrpSpPr>
      <p:grpSpPr>
        <a:xfrm>
          <a:off x="0" y="0"/>
          <a:ext cx="0" cy="0"/>
          <a:chOff x="0" y="0"/>
          <a:chExt cx="0" cy="0"/>
        </a:xfrm>
      </p:grpSpPr>
      <p:pic>
        <p:nvPicPr>
          <p:cNvPr id="96" name="Picture 7" descr="Picture 7"/>
          <p:cNvPicPr>
            <a:picLocks noChangeAspect="1"/>
          </p:cNvPicPr>
          <p:nvPr/>
        </p:nvPicPr>
        <p:blipFill>
          <a:blip r:embed="rId2">
            <a:extLst/>
          </a:blip>
          <a:stretch>
            <a:fillRect/>
          </a:stretch>
        </p:blipFill>
        <p:spPr>
          <a:xfrm>
            <a:off x="517473" y="6321740"/>
            <a:ext cx="1344781" cy="441696"/>
          </a:xfrm>
          <a:prstGeom prst="rect">
            <a:avLst/>
          </a:prstGeom>
          <a:ln w="12700">
            <a:miter lim="400000"/>
          </a:ln>
        </p:spPr>
      </p:pic>
      <p:pic>
        <p:nvPicPr>
          <p:cNvPr id="97" name="Picture 4" descr="Picture 4"/>
          <p:cNvPicPr>
            <a:picLocks noChangeAspect="1"/>
          </p:cNvPicPr>
          <p:nvPr/>
        </p:nvPicPr>
        <p:blipFill>
          <a:blip r:embed="rId3">
            <a:extLst/>
          </a:blip>
          <a:stretch>
            <a:fillRect/>
          </a:stretch>
        </p:blipFill>
        <p:spPr>
          <a:xfrm>
            <a:off x="9577971" y="6419143"/>
            <a:ext cx="2060852" cy="246889"/>
          </a:xfrm>
          <a:prstGeom prst="rect">
            <a:avLst/>
          </a:prstGeom>
          <a:ln w="12700">
            <a:miter lim="400000"/>
          </a:ln>
        </p:spPr>
      </p:pic>
      <p:sp>
        <p:nvSpPr>
          <p:cNvPr id="98" name="Rectangle 21"/>
          <p:cNvSpPr/>
          <p:nvPr/>
        </p:nvSpPr>
        <p:spPr>
          <a:xfrm>
            <a:off x="0" y="10275"/>
            <a:ext cx="12192000" cy="2869104"/>
          </a:xfrm>
          <a:prstGeom prst="rect">
            <a:avLst/>
          </a:prstGeom>
          <a:solidFill>
            <a:schemeClr val="accent1"/>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Rectangle 22"/>
          <p:cNvSpPr/>
          <p:nvPr/>
        </p:nvSpPr>
        <p:spPr>
          <a:xfrm>
            <a:off x="0" y="6174506"/>
            <a:ext cx="12192000" cy="691377"/>
          </a:xfrm>
          <a:prstGeom prst="rect">
            <a:avLst/>
          </a:prstGeom>
          <a:solidFill>
            <a:schemeClr val="accent1"/>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Oval 23"/>
          <p:cNvSpPr/>
          <p:nvPr/>
        </p:nvSpPr>
        <p:spPr>
          <a:xfrm>
            <a:off x="1143433" y="1588526"/>
            <a:ext cx="2526101" cy="2526102"/>
          </a:xfrm>
          <a:prstGeom prst="ellipse">
            <a:avLst/>
          </a:prstGeom>
          <a:solidFill>
            <a:srgbClr val="FFFFFF"/>
          </a:solidFill>
          <a:ln w="50800">
            <a:solidFill>
              <a:srgbClr val="FEBB36"/>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Oval 24"/>
          <p:cNvSpPr/>
          <p:nvPr/>
        </p:nvSpPr>
        <p:spPr>
          <a:xfrm>
            <a:off x="4846463" y="1588526"/>
            <a:ext cx="2526101" cy="2526102"/>
          </a:xfrm>
          <a:prstGeom prst="ellipse">
            <a:avLst/>
          </a:prstGeom>
          <a:solidFill>
            <a:srgbClr val="FFFFFF"/>
          </a:solidFill>
          <a:ln w="50800">
            <a:solidFill>
              <a:srgbClr val="FEBB36"/>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Picture Placeholder 5"/>
          <p:cNvSpPr>
            <a:spLocks noGrp="1"/>
          </p:cNvSpPr>
          <p:nvPr>
            <p:ph type="pic" sz="quarter" idx="13"/>
          </p:nvPr>
        </p:nvSpPr>
        <p:spPr>
          <a:xfrm>
            <a:off x="4964131" y="1706563"/>
            <a:ext cx="2290765" cy="2290762"/>
          </a:xfrm>
          <a:prstGeom prst="rect">
            <a:avLst/>
          </a:prstGeom>
        </p:spPr>
        <p:txBody>
          <a:bodyPr lIns="91439" rIns="91439">
            <a:noAutofit/>
          </a:bodyPr>
          <a:lstStyle/>
          <a:p>
            <a:endParaRPr dirty="0"/>
          </a:p>
        </p:txBody>
      </p:sp>
      <p:sp>
        <p:nvSpPr>
          <p:cNvPr id="103" name="Oval 26"/>
          <p:cNvSpPr/>
          <p:nvPr/>
        </p:nvSpPr>
        <p:spPr>
          <a:xfrm>
            <a:off x="8384613" y="1588526"/>
            <a:ext cx="2526101" cy="2526102"/>
          </a:xfrm>
          <a:prstGeom prst="ellipse">
            <a:avLst/>
          </a:prstGeom>
          <a:solidFill>
            <a:srgbClr val="FFFFFF"/>
          </a:solidFill>
          <a:ln w="50800">
            <a:solidFill>
              <a:srgbClr val="FEBB36"/>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Picture Placeholder 5"/>
          <p:cNvSpPr>
            <a:spLocks noGrp="1"/>
          </p:cNvSpPr>
          <p:nvPr>
            <p:ph type="pic" sz="quarter" idx="14"/>
          </p:nvPr>
        </p:nvSpPr>
        <p:spPr>
          <a:xfrm>
            <a:off x="8502281" y="1706563"/>
            <a:ext cx="2290765" cy="2290762"/>
          </a:xfrm>
          <a:prstGeom prst="rect">
            <a:avLst/>
          </a:prstGeom>
        </p:spPr>
        <p:txBody>
          <a:bodyPr lIns="91439" rIns="91439">
            <a:noAutofit/>
          </a:bodyPr>
          <a:lstStyle/>
          <a:p>
            <a:endParaRPr dirty="0"/>
          </a:p>
        </p:txBody>
      </p:sp>
      <p:sp>
        <p:nvSpPr>
          <p:cNvPr id="105" name="Picture Placeholder 5"/>
          <p:cNvSpPr>
            <a:spLocks noGrp="1"/>
          </p:cNvSpPr>
          <p:nvPr>
            <p:ph type="pic" sz="quarter" idx="15"/>
          </p:nvPr>
        </p:nvSpPr>
        <p:spPr>
          <a:xfrm>
            <a:off x="1271768" y="1706563"/>
            <a:ext cx="2290766" cy="2290762"/>
          </a:xfrm>
          <a:prstGeom prst="rect">
            <a:avLst/>
          </a:prstGeom>
        </p:spPr>
        <p:txBody>
          <a:bodyPr lIns="91439" rIns="91439">
            <a:noAutofit/>
          </a:bodyPr>
          <a:lstStyle/>
          <a:p>
            <a:endParaRPr dirty="0"/>
          </a:p>
        </p:txBody>
      </p:sp>
      <p:sp>
        <p:nvSpPr>
          <p:cNvPr id="106" name="Body Level One…"/>
          <p:cNvSpPr txBox="1">
            <a:spLocks noGrp="1"/>
          </p:cNvSpPr>
          <p:nvPr>
            <p:ph type="body" sz="quarter" idx="1"/>
          </p:nvPr>
        </p:nvSpPr>
        <p:spPr>
          <a:xfrm>
            <a:off x="795582" y="4307027"/>
            <a:ext cx="3269790" cy="448421"/>
          </a:xfrm>
          <a:prstGeom prst="rect">
            <a:avLst/>
          </a:prstGeom>
        </p:spPr>
        <p:txBody>
          <a:bodyPr/>
          <a:lstStyle>
            <a:lvl1pPr algn="ctr">
              <a:spcBef>
                <a:spcPts val="0"/>
              </a:spcBef>
              <a:defRPr sz="2000" b="1"/>
            </a:lvl1pPr>
            <a:lvl2pPr marL="647700" indent="-190500" algn="ctr">
              <a:spcBef>
                <a:spcPts val="0"/>
              </a:spcBef>
              <a:defRPr sz="2000" b="1"/>
            </a:lvl2pPr>
            <a:lvl3pPr marL="1143000" indent="-228600" algn="ctr">
              <a:spcBef>
                <a:spcPts val="0"/>
              </a:spcBef>
              <a:defRPr sz="2000" b="1"/>
            </a:lvl3pPr>
            <a:lvl4pPr marL="1625600" indent="-254000" algn="ctr">
              <a:spcBef>
                <a:spcPts val="0"/>
              </a:spcBef>
              <a:defRPr sz="2000" b="1"/>
            </a:lvl4pPr>
            <a:lvl5pPr marL="2082800" indent="-254000" algn="ctr">
              <a:spcBef>
                <a:spcPts val="0"/>
              </a:spcBef>
              <a:defRPr sz="2000" b="1"/>
            </a:lvl5pPr>
          </a:lstStyle>
          <a:p>
            <a:r>
              <a:t>Body Level One</a:t>
            </a:r>
          </a:p>
          <a:p>
            <a:pPr lvl="1"/>
            <a:r>
              <a:t>Body Level Two</a:t>
            </a:r>
          </a:p>
          <a:p>
            <a:pPr lvl="2"/>
            <a:r>
              <a:t>Body Level Three</a:t>
            </a:r>
          </a:p>
          <a:p>
            <a:pPr lvl="3"/>
            <a:r>
              <a:t>Body Level Four</a:t>
            </a:r>
          </a:p>
          <a:p>
            <a:pPr lvl="4"/>
            <a:r>
              <a:t>Body Level Five</a:t>
            </a:r>
          </a:p>
        </p:txBody>
      </p:sp>
      <p:sp>
        <p:nvSpPr>
          <p:cNvPr id="107" name="Text Placeholder 3"/>
          <p:cNvSpPr>
            <a:spLocks noGrp="1"/>
          </p:cNvSpPr>
          <p:nvPr>
            <p:ph type="body" sz="quarter" idx="16"/>
          </p:nvPr>
        </p:nvSpPr>
        <p:spPr>
          <a:xfrm>
            <a:off x="795581" y="4893088"/>
            <a:ext cx="3269791" cy="292448"/>
          </a:xfrm>
          <a:prstGeom prst="rect">
            <a:avLst/>
          </a:prstGeom>
        </p:spPr>
        <p:txBody>
          <a:bodyPr/>
          <a:lstStyle/>
          <a:p>
            <a:pPr algn="ctr">
              <a:defRPr sz="1600"/>
            </a:pPr>
            <a:endParaRPr/>
          </a:p>
        </p:txBody>
      </p:sp>
      <p:sp>
        <p:nvSpPr>
          <p:cNvPr id="108" name="Straight Connector 31"/>
          <p:cNvSpPr/>
          <p:nvPr/>
        </p:nvSpPr>
        <p:spPr>
          <a:xfrm>
            <a:off x="2293316" y="4819582"/>
            <a:ext cx="274321" cy="1"/>
          </a:xfrm>
          <a:prstGeom prst="line">
            <a:avLst/>
          </a:prstGeom>
          <a:ln w="44450">
            <a:solidFill>
              <a:srgbClr val="FEBB36"/>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Text Placeholder 3"/>
          <p:cNvSpPr>
            <a:spLocks noGrp="1"/>
          </p:cNvSpPr>
          <p:nvPr>
            <p:ph type="body" sz="quarter" idx="17"/>
          </p:nvPr>
        </p:nvSpPr>
        <p:spPr>
          <a:xfrm>
            <a:off x="4461104" y="4307027"/>
            <a:ext cx="3269791" cy="448421"/>
          </a:xfrm>
          <a:prstGeom prst="rect">
            <a:avLst/>
          </a:prstGeom>
        </p:spPr>
        <p:txBody>
          <a:bodyPr/>
          <a:lstStyle/>
          <a:p>
            <a:pPr algn="ctr">
              <a:spcBef>
                <a:spcPts val="0"/>
              </a:spcBef>
              <a:defRPr sz="2000" b="1"/>
            </a:pPr>
            <a:endParaRPr/>
          </a:p>
        </p:txBody>
      </p:sp>
      <p:sp>
        <p:nvSpPr>
          <p:cNvPr id="110" name="Text Placeholder 3"/>
          <p:cNvSpPr>
            <a:spLocks noGrp="1"/>
          </p:cNvSpPr>
          <p:nvPr>
            <p:ph type="body" sz="quarter" idx="18"/>
          </p:nvPr>
        </p:nvSpPr>
        <p:spPr>
          <a:xfrm>
            <a:off x="4461104" y="4893088"/>
            <a:ext cx="3269791" cy="292448"/>
          </a:xfrm>
          <a:prstGeom prst="rect">
            <a:avLst/>
          </a:prstGeom>
        </p:spPr>
        <p:txBody>
          <a:bodyPr/>
          <a:lstStyle/>
          <a:p>
            <a:pPr algn="ctr">
              <a:defRPr sz="1600"/>
            </a:pPr>
            <a:endParaRPr/>
          </a:p>
        </p:txBody>
      </p:sp>
      <p:sp>
        <p:nvSpPr>
          <p:cNvPr id="111" name="Straight Connector 34"/>
          <p:cNvSpPr/>
          <p:nvPr/>
        </p:nvSpPr>
        <p:spPr>
          <a:xfrm>
            <a:off x="5958838" y="4819582"/>
            <a:ext cx="274321" cy="1"/>
          </a:xfrm>
          <a:prstGeom prst="line">
            <a:avLst/>
          </a:prstGeom>
          <a:ln w="44450">
            <a:solidFill>
              <a:srgbClr val="FEBB36"/>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Text Placeholder 3"/>
          <p:cNvSpPr>
            <a:spLocks noGrp="1"/>
          </p:cNvSpPr>
          <p:nvPr>
            <p:ph type="body" sz="quarter" idx="19"/>
          </p:nvPr>
        </p:nvSpPr>
        <p:spPr>
          <a:xfrm>
            <a:off x="8086807" y="4307027"/>
            <a:ext cx="3269791" cy="448421"/>
          </a:xfrm>
          <a:prstGeom prst="rect">
            <a:avLst/>
          </a:prstGeom>
        </p:spPr>
        <p:txBody>
          <a:bodyPr/>
          <a:lstStyle/>
          <a:p>
            <a:pPr algn="ctr">
              <a:spcBef>
                <a:spcPts val="0"/>
              </a:spcBef>
              <a:defRPr sz="2000" b="1"/>
            </a:pPr>
            <a:endParaRPr/>
          </a:p>
        </p:txBody>
      </p:sp>
      <p:sp>
        <p:nvSpPr>
          <p:cNvPr id="113" name="Text Placeholder 3"/>
          <p:cNvSpPr>
            <a:spLocks noGrp="1"/>
          </p:cNvSpPr>
          <p:nvPr>
            <p:ph type="body" sz="quarter" idx="20"/>
          </p:nvPr>
        </p:nvSpPr>
        <p:spPr>
          <a:xfrm>
            <a:off x="8086807" y="4893088"/>
            <a:ext cx="3269791" cy="292448"/>
          </a:xfrm>
          <a:prstGeom prst="rect">
            <a:avLst/>
          </a:prstGeom>
        </p:spPr>
        <p:txBody>
          <a:bodyPr/>
          <a:lstStyle/>
          <a:p>
            <a:pPr algn="ctr">
              <a:defRPr sz="1600"/>
            </a:pPr>
            <a:endParaRPr/>
          </a:p>
        </p:txBody>
      </p:sp>
      <p:sp>
        <p:nvSpPr>
          <p:cNvPr id="114" name="Straight Connector 37"/>
          <p:cNvSpPr/>
          <p:nvPr/>
        </p:nvSpPr>
        <p:spPr>
          <a:xfrm>
            <a:off x="9584542" y="4819582"/>
            <a:ext cx="274321" cy="1"/>
          </a:xfrm>
          <a:prstGeom prst="line">
            <a:avLst/>
          </a:prstGeom>
          <a:ln w="44450">
            <a:solidFill>
              <a:srgbClr val="FEBB36"/>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5" name="Picture 38" descr="Picture 38"/>
          <p:cNvPicPr>
            <a:picLocks noChangeAspect="1"/>
          </p:cNvPicPr>
          <p:nvPr/>
        </p:nvPicPr>
        <p:blipFill>
          <a:blip r:embed="rId4">
            <a:extLst/>
          </a:blip>
          <a:stretch>
            <a:fillRect/>
          </a:stretch>
        </p:blipFill>
        <p:spPr>
          <a:xfrm>
            <a:off x="518183" y="6327850"/>
            <a:ext cx="1344070" cy="441512"/>
          </a:xfrm>
          <a:prstGeom prst="rect">
            <a:avLst/>
          </a:prstGeom>
          <a:ln w="12700">
            <a:miter lim="400000"/>
          </a:ln>
        </p:spPr>
      </p:pic>
      <p:sp>
        <p:nvSpPr>
          <p:cNvPr id="116" name="Title Text"/>
          <p:cNvSpPr txBox="1">
            <a:spLocks noGrp="1"/>
          </p:cNvSpPr>
          <p:nvPr>
            <p:ph type="title"/>
          </p:nvPr>
        </p:nvSpPr>
        <p:spPr>
          <a:xfrm>
            <a:off x="517473" y="365125"/>
            <a:ext cx="11122888" cy="985882"/>
          </a:xfrm>
          <a:prstGeom prst="rect">
            <a:avLst/>
          </a:prstGeom>
        </p:spPr>
        <p:txBody>
          <a:bodyPr/>
          <a:lstStyle>
            <a:lvl1pPr algn="ctr">
              <a:defRPr>
                <a:solidFill>
                  <a:srgbClr val="FFFFFF"/>
                </a:solidFill>
              </a:defRPr>
            </a:lvl1pPr>
          </a:lstStyle>
          <a:p>
            <a:r>
              <a:t>Title Text</a:t>
            </a:r>
          </a:p>
        </p:txBody>
      </p:sp>
      <p:sp>
        <p:nvSpPr>
          <p:cNvPr id="117" name="Straight Connector 46"/>
          <p:cNvSpPr/>
          <p:nvPr/>
        </p:nvSpPr>
        <p:spPr>
          <a:xfrm>
            <a:off x="2293316" y="4819582"/>
            <a:ext cx="274321" cy="1"/>
          </a:xfrm>
          <a:prstGeom prst="line">
            <a:avLst/>
          </a:prstGeom>
          <a:ln w="44450">
            <a:solidFill>
              <a:srgbClr val="FEBB36"/>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Straight Connector 47"/>
          <p:cNvSpPr/>
          <p:nvPr/>
        </p:nvSpPr>
        <p:spPr>
          <a:xfrm>
            <a:off x="5958838" y="4819582"/>
            <a:ext cx="274321" cy="1"/>
          </a:xfrm>
          <a:prstGeom prst="line">
            <a:avLst/>
          </a:prstGeom>
          <a:ln w="44450">
            <a:solidFill>
              <a:srgbClr val="FEBB36"/>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Straight Connector 48"/>
          <p:cNvSpPr/>
          <p:nvPr/>
        </p:nvSpPr>
        <p:spPr>
          <a:xfrm>
            <a:off x="9584542" y="4819582"/>
            <a:ext cx="274321" cy="1"/>
          </a:xfrm>
          <a:prstGeom prst="line">
            <a:avLst/>
          </a:prstGeom>
          <a:ln w="44450">
            <a:solidFill>
              <a:srgbClr val="FEBB36"/>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0" name="Picture 42" descr="Picture 42"/>
          <p:cNvPicPr>
            <a:picLocks noChangeAspect="1"/>
          </p:cNvPicPr>
          <p:nvPr/>
        </p:nvPicPr>
        <p:blipFill>
          <a:blip r:embed="rId5">
            <a:extLst/>
          </a:blip>
          <a:stretch>
            <a:fillRect/>
          </a:stretch>
        </p:blipFill>
        <p:spPr>
          <a:xfrm>
            <a:off x="9735732" y="6425160"/>
            <a:ext cx="2060852" cy="246889"/>
          </a:xfrm>
          <a:prstGeom prst="rect">
            <a:avLst/>
          </a:prstGeom>
          <a:ln w="12700">
            <a:miter lim="400000"/>
          </a:ln>
        </p:spPr>
      </p:pic>
      <p:sp>
        <p:nvSpPr>
          <p:cNvPr id="12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72510898"/>
      </p:ext>
    </p:extLst>
  </p:cSld>
  <p:clrMapOvr>
    <a:masterClrMapping/>
  </p:clrMapOvr>
  <p:transition spd="med"/>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KPI Head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0270" y="1651178"/>
            <a:ext cx="551953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981C7-A933-AA48-82F2-853C800CCD9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Title 1"/>
          <p:cNvSpPr>
            <a:spLocks noGrp="1"/>
          </p:cNvSpPr>
          <p:nvPr>
            <p:ph type="title"/>
          </p:nvPr>
        </p:nvSpPr>
        <p:spPr>
          <a:xfrm>
            <a:off x="152400" y="314324"/>
            <a:ext cx="11201400" cy="624997"/>
          </a:xfrm>
        </p:spPr>
        <p:txBody>
          <a:bodyPr/>
          <a:lstStyle/>
          <a:p>
            <a:r>
              <a:rPr lang="en-US" dirty="0"/>
              <a:t>Click to edit Master title style</a:t>
            </a:r>
          </a:p>
        </p:txBody>
      </p:sp>
      <p:sp>
        <p:nvSpPr>
          <p:cNvPr id="10" name="Footer Placeholder 4"/>
          <p:cNvSpPr>
            <a:spLocks noGrp="1"/>
          </p:cNvSpPr>
          <p:nvPr>
            <p:ph type="ftr" sz="quarter" idx="3"/>
          </p:nvPr>
        </p:nvSpPr>
        <p:spPr>
          <a:xfrm>
            <a:off x="483624" y="6352611"/>
            <a:ext cx="2219325" cy="274638"/>
          </a:xfrm>
          <a:prstGeom prst="rect">
            <a:avLst/>
          </a:prstGeom>
          <a:noFill/>
        </p:spPr>
        <p:txBody>
          <a:bodyPr rIns="9144"/>
          <a:lstStyle>
            <a:lvl1pPr algn="ctr" eaLnBrk="1" fontAlgn="auto" hangingPunct="1">
              <a:spcBef>
                <a:spcPts val="0"/>
              </a:spcBef>
              <a:spcAft>
                <a:spcPts val="0"/>
              </a:spcAft>
              <a:defRPr sz="1000" smtClean="0">
                <a:solidFill>
                  <a:schemeClr val="tx1">
                    <a:lumMod val="50000"/>
                    <a:lumOff val="50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11" name="Subtitle 2"/>
          <p:cNvSpPr>
            <a:spLocks noGrp="1"/>
          </p:cNvSpPr>
          <p:nvPr>
            <p:ph type="subTitle" idx="13"/>
          </p:nvPr>
        </p:nvSpPr>
        <p:spPr>
          <a:xfrm>
            <a:off x="152400" y="957942"/>
            <a:ext cx="11201400" cy="457200"/>
          </a:xfrm>
        </p:spPr>
        <p:txBody>
          <a:bodyPr/>
          <a:lstStyle>
            <a:lvl1pPr marL="0" indent="0" algn="l">
              <a:buNone/>
              <a:defRPr lang="en-US" sz="2400" kern="1200" dirty="0" smtClean="0">
                <a:solidFill>
                  <a:srgbClr val="0076CE"/>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Content Placeholder 2"/>
          <p:cNvSpPr>
            <a:spLocks noGrp="1"/>
          </p:cNvSpPr>
          <p:nvPr>
            <p:ph sz="half" idx="14"/>
          </p:nvPr>
        </p:nvSpPr>
        <p:spPr>
          <a:xfrm>
            <a:off x="495300" y="1647825"/>
            <a:ext cx="551953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half" idx="15"/>
          </p:nvPr>
        </p:nvSpPr>
        <p:spPr>
          <a:xfrm>
            <a:off x="504825" y="1657350"/>
            <a:ext cx="551953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6"/>
          </p:nvPr>
        </p:nvSpPr>
        <p:spPr>
          <a:xfrm>
            <a:off x="504825" y="1657350"/>
            <a:ext cx="551953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782655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0_HS-DGSOM-LOGO">
    <p:spTree>
      <p:nvGrpSpPr>
        <p:cNvPr id="1" name=""/>
        <p:cNvGrpSpPr/>
        <p:nvPr/>
      </p:nvGrpSpPr>
      <p:grpSpPr>
        <a:xfrm>
          <a:off x="0" y="0"/>
          <a:ext cx="0" cy="0"/>
          <a:chOff x="0" y="0"/>
          <a:chExt cx="0" cy="0"/>
        </a:xfrm>
      </p:grpSpPr>
      <p:sp>
        <p:nvSpPr>
          <p:cNvPr id="6" name="Rectangle 5"/>
          <p:cNvSpPr/>
          <p:nvPr/>
        </p:nvSpPr>
        <p:spPr>
          <a:xfrm>
            <a:off x="0" y="3373641"/>
            <a:ext cx="12192000" cy="3484359"/>
          </a:xfrm>
          <a:prstGeom prst="rect">
            <a:avLst/>
          </a:prstGeom>
          <a:gradFill flip="none" rotWithShape="0">
            <a:gsLst>
              <a:gs pos="0">
                <a:srgbClr val="1B5388"/>
              </a:gs>
              <a:gs pos="100000">
                <a:srgbClr val="276FB1"/>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DGSOM_test3.jpg"/>
          <p:cNvPicPr>
            <a:picLocks noChangeAspect="1"/>
          </p:cNvPicPr>
          <p:nvPr/>
        </p:nvPicPr>
        <p:blipFill rotWithShape="1">
          <a:blip r:embed="rId2">
            <a:extLst>
              <a:ext uri="{28A0092B-C50C-407E-A947-70E740481C1C}">
                <a14:useLocalDpi xmlns:a14="http://schemas.microsoft.com/office/drawing/2010/main" val="0"/>
              </a:ext>
            </a:extLst>
          </a:blip>
          <a:srcRect b="22146"/>
          <a:stretch/>
        </p:blipFill>
        <p:spPr>
          <a:xfrm>
            <a:off x="0" y="0"/>
            <a:ext cx="12192000" cy="3424903"/>
          </a:xfrm>
          <a:prstGeom prst="rect">
            <a:avLst/>
          </a:prstGeom>
        </p:spPr>
      </p:pic>
      <p:pic>
        <p:nvPicPr>
          <p:cNvPr id="8" name="Picture 7" descr="DGIT_Logo-W.wm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937" y="4800600"/>
            <a:ext cx="4574126" cy="531876"/>
          </a:xfrm>
          <a:prstGeom prst="rect">
            <a:avLst/>
          </a:prstGeom>
        </p:spPr>
      </p:pic>
    </p:spTree>
    <p:extLst>
      <p:ext uri="{BB962C8B-B14F-4D97-AF65-F5344CB8AC3E}">
        <p14:creationId xmlns:p14="http://schemas.microsoft.com/office/powerpoint/2010/main" val="170283177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L86213_2-Tall.jpg"/>
          <p:cNvPicPr>
            <a:picLocks noChangeAspect="1"/>
          </p:cNvPicPr>
          <p:nvPr/>
        </p:nvPicPr>
        <p:blipFill rotWithShape="1">
          <a:blip r:embed="rId2" cstate="print">
            <a:extLst>
              <a:ext uri="{28A0092B-C50C-407E-A947-70E740481C1C}">
                <a14:useLocalDpi xmlns:a14="http://schemas.microsoft.com/office/drawing/2010/main" val="0"/>
              </a:ext>
            </a:extLst>
          </a:blip>
          <a:srcRect t="36972" b="2270"/>
          <a:stretch/>
        </p:blipFill>
        <p:spPr>
          <a:xfrm>
            <a:off x="0" y="0"/>
            <a:ext cx="12192000" cy="6858000"/>
          </a:xfrm>
          <a:prstGeom prst="rect">
            <a:avLst/>
          </a:prstGeom>
        </p:spPr>
      </p:pic>
      <p:sp>
        <p:nvSpPr>
          <p:cNvPr id="7" name="Title 1"/>
          <p:cNvSpPr>
            <a:spLocks noGrp="1"/>
          </p:cNvSpPr>
          <p:nvPr>
            <p:ph type="ctrTitle" hasCustomPrompt="1"/>
          </p:nvPr>
        </p:nvSpPr>
        <p:spPr>
          <a:xfrm>
            <a:off x="460375" y="687259"/>
            <a:ext cx="8400897" cy="806293"/>
          </a:xfrm>
          <a:prstGeom prst="rect">
            <a:avLst/>
          </a:prstGeom>
        </p:spPr>
        <p:txBody>
          <a:bodyPr lIns="0" anchor="b" anchorCtr="0">
            <a:normAutofit/>
          </a:bodyPr>
          <a:lstStyle>
            <a:lvl1pPr algn="l">
              <a:lnSpc>
                <a:spcPct val="70000"/>
              </a:lnSpc>
              <a:defRPr sz="3200" b="0" i="0">
                <a:solidFill>
                  <a:schemeClr val="bg1"/>
                </a:solidFill>
              </a:defRPr>
            </a:lvl1pPr>
          </a:lstStyle>
          <a:p>
            <a:r>
              <a:rPr lang="en-US" dirty="0"/>
              <a:t>Presentation Title</a:t>
            </a:r>
          </a:p>
        </p:txBody>
      </p:sp>
      <p:sp>
        <p:nvSpPr>
          <p:cNvPr id="9" name="Subtitle 2"/>
          <p:cNvSpPr>
            <a:spLocks noGrp="1"/>
          </p:cNvSpPr>
          <p:nvPr>
            <p:ph type="subTitle" idx="1"/>
          </p:nvPr>
        </p:nvSpPr>
        <p:spPr>
          <a:xfrm>
            <a:off x="460375" y="1493552"/>
            <a:ext cx="8384766" cy="694382"/>
          </a:xfrm>
          <a:prstGeom prst="rect">
            <a:avLst/>
          </a:prstGeom>
        </p:spPr>
        <p:txBody>
          <a:bodyPr lIns="0">
            <a:normAutofit/>
          </a:bodyPr>
          <a:lstStyle>
            <a:lvl1pPr marL="0" indent="0" algn="l">
              <a:buNone/>
              <a:defRPr sz="14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2502162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Rectangle 16"/>
          <p:cNvSpPr/>
          <p:nvPr/>
        </p:nvSpPr>
        <p:spPr>
          <a:xfrm>
            <a:off x="0" y="3373641"/>
            <a:ext cx="12192000" cy="3484359"/>
          </a:xfrm>
          <a:prstGeom prst="rect">
            <a:avLst/>
          </a:prstGeom>
          <a:gradFill flip="none" rotWithShape="0">
            <a:gsLst>
              <a:gs pos="0">
                <a:srgbClr val="1B5388"/>
              </a:gs>
              <a:gs pos="100000">
                <a:srgbClr val="276FB1"/>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descr="DGSOM_test3.jpg"/>
          <p:cNvPicPr>
            <a:picLocks noChangeAspect="1"/>
          </p:cNvPicPr>
          <p:nvPr/>
        </p:nvPicPr>
        <p:blipFill rotWithShape="1">
          <a:blip r:embed="rId2">
            <a:extLst>
              <a:ext uri="{28A0092B-C50C-407E-A947-70E740481C1C}">
                <a14:useLocalDpi xmlns:a14="http://schemas.microsoft.com/office/drawing/2010/main" val="0"/>
              </a:ext>
            </a:extLst>
          </a:blip>
          <a:srcRect b="22146"/>
          <a:stretch/>
        </p:blipFill>
        <p:spPr>
          <a:xfrm>
            <a:off x="0" y="0"/>
            <a:ext cx="12192000" cy="3424903"/>
          </a:xfrm>
          <a:prstGeom prst="rect">
            <a:avLst/>
          </a:prstGeom>
        </p:spPr>
      </p:pic>
      <p:sp>
        <p:nvSpPr>
          <p:cNvPr id="14" name="Title 1"/>
          <p:cNvSpPr>
            <a:spLocks noGrp="1"/>
          </p:cNvSpPr>
          <p:nvPr>
            <p:ph type="title" hasCustomPrompt="1"/>
          </p:nvPr>
        </p:nvSpPr>
        <p:spPr>
          <a:xfrm>
            <a:off x="463550" y="1996312"/>
            <a:ext cx="8215534" cy="2852737"/>
          </a:xfrm>
          <a:prstGeom prst="rect">
            <a:avLst/>
          </a:prstGeom>
        </p:spPr>
        <p:txBody>
          <a:bodyPr lIns="0" anchor="b">
            <a:normAutofit/>
          </a:bodyPr>
          <a:lstStyle>
            <a:lvl1pPr>
              <a:defRPr sz="3500">
                <a:solidFill>
                  <a:schemeClr val="bg1"/>
                </a:solidFill>
              </a:defRPr>
            </a:lvl1pPr>
          </a:lstStyle>
          <a:p>
            <a:r>
              <a:rPr lang="en-US" dirty="0"/>
              <a:t>Section Title</a:t>
            </a:r>
          </a:p>
        </p:txBody>
      </p:sp>
      <p:sp>
        <p:nvSpPr>
          <p:cNvPr id="15" name="Text Placeholder 2"/>
          <p:cNvSpPr>
            <a:spLocks noGrp="1"/>
          </p:cNvSpPr>
          <p:nvPr>
            <p:ph type="body" idx="1"/>
          </p:nvPr>
        </p:nvSpPr>
        <p:spPr>
          <a:xfrm>
            <a:off x="463550" y="4876037"/>
            <a:ext cx="8215534" cy="1500187"/>
          </a:xfrm>
          <a:prstGeom prst="rect">
            <a:avLst/>
          </a:prstGeom>
        </p:spPr>
        <p:txBody>
          <a:bodyPr lIns="0">
            <a:normAutofit/>
          </a:bodyPr>
          <a:lstStyle>
            <a:lvl1pPr marL="0" indent="0">
              <a:buNone/>
              <a:defRPr sz="1600" b="0">
                <a:solidFill>
                  <a:srgbClr val="FAAD15"/>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pic>
        <p:nvPicPr>
          <p:cNvPr id="19" name="Picture 18" descr="DGIT_Logo-W.wm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8916" y="6364678"/>
            <a:ext cx="1921282" cy="223404"/>
          </a:xfrm>
          <a:prstGeom prst="rect">
            <a:avLst/>
          </a:prstGeom>
        </p:spPr>
      </p:pic>
    </p:spTree>
    <p:extLst>
      <p:ext uri="{BB962C8B-B14F-4D97-AF65-F5344CB8AC3E}">
        <p14:creationId xmlns:p14="http://schemas.microsoft.com/office/powerpoint/2010/main" val="3783060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Rectangle 10"/>
          <p:cNvSpPr/>
          <p:nvPr/>
        </p:nvSpPr>
        <p:spPr>
          <a:xfrm>
            <a:off x="0" y="1"/>
            <a:ext cx="2842532" cy="6858000"/>
          </a:xfrm>
          <a:prstGeom prst="rect">
            <a:avLst/>
          </a:prstGeom>
          <a:gradFill flip="none" rotWithShape="0">
            <a:gsLst>
              <a:gs pos="0">
                <a:srgbClr val="1B5388"/>
              </a:gs>
              <a:gs pos="100000">
                <a:srgbClr val="276FB1"/>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DGIT_Logo-W.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48" y="6364678"/>
            <a:ext cx="1921282" cy="223404"/>
          </a:xfrm>
          <a:prstGeom prst="rect">
            <a:avLst/>
          </a:prstGeom>
        </p:spPr>
      </p:pic>
      <p:sp>
        <p:nvSpPr>
          <p:cNvPr id="9" name="Text Placeholder 20"/>
          <p:cNvSpPr>
            <a:spLocks noGrp="1"/>
          </p:cNvSpPr>
          <p:nvPr>
            <p:ph type="body" sz="quarter" idx="11" hasCustomPrompt="1"/>
          </p:nvPr>
        </p:nvSpPr>
        <p:spPr>
          <a:xfrm>
            <a:off x="375541" y="208132"/>
            <a:ext cx="1987550" cy="914400"/>
          </a:xfrm>
          <a:prstGeom prst="rect">
            <a:avLst/>
          </a:prstGeom>
        </p:spPr>
        <p:txBody>
          <a:bodyPr>
            <a:noAutofit/>
          </a:bodyPr>
          <a:lstStyle>
            <a:lvl1pPr marL="0" indent="0">
              <a:buFontTx/>
              <a:buNone/>
              <a:defRPr sz="1800" b="1" i="0">
                <a:solidFill>
                  <a:schemeClr val="bg1"/>
                </a:solidFill>
              </a:defRPr>
            </a:lvl1pPr>
          </a:lstStyle>
          <a:p>
            <a:pPr lvl="0"/>
            <a:r>
              <a:rPr lang="en-US" dirty="0"/>
              <a:t>Click to add Section Title</a:t>
            </a:r>
          </a:p>
        </p:txBody>
      </p:sp>
      <p:sp>
        <p:nvSpPr>
          <p:cNvPr id="10" name="Title 1"/>
          <p:cNvSpPr>
            <a:spLocks noGrp="1"/>
          </p:cNvSpPr>
          <p:nvPr>
            <p:ph type="title"/>
          </p:nvPr>
        </p:nvSpPr>
        <p:spPr>
          <a:xfrm>
            <a:off x="3716338" y="312524"/>
            <a:ext cx="8016346" cy="898279"/>
          </a:xfrm>
          <a:prstGeom prst="rect">
            <a:avLst/>
          </a:prstGeom>
        </p:spPr>
        <p:txBody>
          <a:bodyPr anchor="b" anchorCtr="0">
            <a:normAutofit/>
          </a:bodyPr>
          <a:lstStyle>
            <a:lvl1pPr>
              <a:defRPr sz="2400"/>
            </a:lvl1pPr>
          </a:lstStyle>
          <a:p>
            <a:r>
              <a:rPr lang="en-US"/>
              <a:t>Click to edit Master title style</a:t>
            </a:r>
            <a:endParaRPr lang="en-US" dirty="0"/>
          </a:p>
        </p:txBody>
      </p:sp>
      <p:sp>
        <p:nvSpPr>
          <p:cNvPr id="12" name="Content Placeholder 2"/>
          <p:cNvSpPr>
            <a:spLocks noGrp="1"/>
          </p:cNvSpPr>
          <p:nvPr>
            <p:ph idx="1"/>
          </p:nvPr>
        </p:nvSpPr>
        <p:spPr>
          <a:xfrm>
            <a:off x="3722852" y="1277433"/>
            <a:ext cx="8007186" cy="5310649"/>
          </a:xfrm>
          <a:prstGeom prst="rect">
            <a:avLst/>
          </a:prstGeom>
        </p:spPr>
        <p:txBody>
          <a:bodyPr/>
          <a:lstStyle>
            <a:lvl1pPr marL="0" indent="0">
              <a:spcAft>
                <a:spcPts val="750"/>
              </a:spcAft>
              <a:buFontTx/>
              <a:buNone/>
              <a:defRPr sz="1800" b="0" i="0"/>
            </a:lvl1pPr>
            <a:lvl2pPr marL="411480" indent="-228600">
              <a:spcAft>
                <a:spcPts val="400"/>
              </a:spcAft>
              <a:buClr>
                <a:srgbClr val="276FB1"/>
              </a:buClr>
              <a:buSzPct val="110000"/>
              <a:buFont typeface="Wingdings" charset="2"/>
              <a:buChar char="§"/>
              <a:defRPr sz="1600">
                <a:solidFill>
                  <a:schemeClr val="tx1">
                    <a:lumMod val="85000"/>
                    <a:lumOff val="15000"/>
                  </a:schemeClr>
                </a:solidFill>
              </a:defRPr>
            </a:lvl2pPr>
            <a:lvl3pPr marL="676656" indent="-173736">
              <a:spcAft>
                <a:spcPts val="400"/>
              </a:spcAft>
              <a:buClr>
                <a:schemeClr val="tx1">
                  <a:lumMod val="50000"/>
                  <a:lumOff val="50000"/>
                </a:schemeClr>
              </a:buClr>
              <a:buFont typeface="Wingdings" charset="2"/>
              <a:buChar char="§"/>
              <a:defRPr sz="1400">
                <a:solidFill>
                  <a:schemeClr val="tx1">
                    <a:lumMod val="50000"/>
                    <a:lumOff val="50000"/>
                  </a:schemeClr>
                </a:solidFill>
              </a:defRPr>
            </a:lvl3pPr>
            <a:lvl4pPr marL="923544" indent="-171442">
              <a:spcAft>
                <a:spcPts val="400"/>
              </a:spcAft>
              <a:buClr>
                <a:srgbClr val="276FB1"/>
              </a:buClr>
              <a:buFont typeface="Wingdings" charset="2"/>
              <a:buChar char="§"/>
              <a:defRPr sz="1200">
                <a:solidFill>
                  <a:srgbClr val="276FB1"/>
                </a:solidFill>
              </a:defRPr>
            </a:lvl4pPr>
            <a:lvl5pPr marL="1179576" indent="-171442">
              <a:spcAft>
                <a:spcPts val="400"/>
              </a:spcAft>
              <a:buFont typeface="Wingdings" charset="2"/>
              <a:buChar cha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970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resenters - Four">
    <p:spTree>
      <p:nvGrpSpPr>
        <p:cNvPr id="1" name=""/>
        <p:cNvGrpSpPr/>
        <p:nvPr/>
      </p:nvGrpSpPr>
      <p:grpSpPr>
        <a:xfrm>
          <a:off x="0" y="0"/>
          <a:ext cx="0" cy="0"/>
          <a:chOff x="0" y="0"/>
          <a:chExt cx="0" cy="0"/>
        </a:xfrm>
      </p:grpSpPr>
      <p:sp>
        <p:nvSpPr>
          <p:cNvPr id="23" name="Rectangle 22"/>
          <p:cNvSpPr/>
          <p:nvPr userDrawn="1"/>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96" y="6176748"/>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0" y="1012878"/>
            <a:ext cx="12192000" cy="1015663"/>
          </a:xfrm>
          <a:prstGeom prst="rect">
            <a:avLst/>
          </a:prstGeom>
          <a:noFill/>
        </p:spPr>
        <p:txBody>
          <a:bodyPr wrap="square" rtlCol="0">
            <a:spAutoFit/>
          </a:bodyPr>
          <a:lstStyle/>
          <a:p>
            <a:pPr algn="ctr"/>
            <a:r>
              <a:rPr lang="en-US" sz="3600" b="1" i="0" dirty="0" smtClean="0">
                <a:solidFill>
                  <a:schemeClr val="bg1"/>
                </a:solidFill>
                <a:latin typeface="Arial" charset="0"/>
                <a:ea typeface="Arial" charset="0"/>
                <a:cs typeface="Arial" charset="0"/>
              </a:rPr>
              <a:t>Presenters</a:t>
            </a:r>
          </a:p>
          <a:p>
            <a:pPr algn="ctr"/>
            <a:r>
              <a:rPr lang="en-US" sz="2400" b="0" i="0" dirty="0" smtClean="0">
                <a:solidFill>
                  <a:schemeClr val="bg1"/>
                </a:solidFill>
                <a:latin typeface="Arial" charset="0"/>
                <a:ea typeface="Arial" charset="0"/>
                <a:cs typeface="Arial" charset="0"/>
              </a:rPr>
              <a:t>Subtitle</a:t>
            </a:r>
            <a:r>
              <a:rPr lang="en-US" sz="2400" b="0" i="0" baseline="0" dirty="0" smtClean="0">
                <a:solidFill>
                  <a:schemeClr val="bg1"/>
                </a:solidFill>
                <a:latin typeface="Arial" charset="0"/>
                <a:ea typeface="Arial" charset="0"/>
                <a:cs typeface="Arial" charset="0"/>
              </a:rPr>
              <a:t> Here</a:t>
            </a:r>
            <a:endParaRPr lang="en-US" sz="2400" b="0" i="0" dirty="0" smtClean="0">
              <a:solidFill>
                <a:schemeClr val="bg1"/>
              </a:solidFill>
              <a:latin typeface="Arial" charset="0"/>
              <a:ea typeface="Arial" charset="0"/>
              <a:cs typeface="Arial" charset="0"/>
            </a:endParaRPr>
          </a:p>
        </p:txBody>
      </p:sp>
      <p:sp>
        <p:nvSpPr>
          <p:cNvPr id="45" name="Picture Placeholder 5"/>
          <p:cNvSpPr>
            <a:spLocks noGrp="1"/>
          </p:cNvSpPr>
          <p:nvPr>
            <p:ph type="pic" sz="quarter" idx="14" hasCustomPrompt="1"/>
          </p:nvPr>
        </p:nvSpPr>
        <p:spPr>
          <a:xfrm>
            <a:off x="4149390"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6" name="Picture Placeholder 5"/>
          <p:cNvSpPr>
            <a:spLocks noGrp="1"/>
          </p:cNvSpPr>
          <p:nvPr>
            <p:ph type="pic" sz="quarter" idx="15" hasCustomPrompt="1"/>
          </p:nvPr>
        </p:nvSpPr>
        <p:spPr>
          <a:xfrm>
            <a:off x="6892215"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7" name="Picture Placeholder 5"/>
          <p:cNvSpPr>
            <a:spLocks noGrp="1"/>
          </p:cNvSpPr>
          <p:nvPr>
            <p:ph type="pic" sz="quarter" idx="16" hasCustomPrompt="1"/>
          </p:nvPr>
        </p:nvSpPr>
        <p:spPr>
          <a:xfrm>
            <a:off x="957134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8" name="Picture Placeholder 5"/>
          <p:cNvSpPr>
            <a:spLocks noGrp="1"/>
          </p:cNvSpPr>
          <p:nvPr>
            <p:ph type="pic" sz="quarter" idx="25" hasCustomPrompt="1"/>
          </p:nvPr>
        </p:nvSpPr>
        <p:spPr>
          <a:xfrm>
            <a:off x="141983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smtClean="0"/>
              <a:t>PIC</a:t>
            </a:r>
            <a:endParaRPr lang="en-US" dirty="0" smtClean="0"/>
          </a:p>
        </p:txBody>
      </p:sp>
      <p:sp>
        <p:nvSpPr>
          <p:cNvPr id="49" name="Text Placeholder 3"/>
          <p:cNvSpPr>
            <a:spLocks noGrp="1"/>
          </p:cNvSpPr>
          <p:nvPr>
            <p:ph type="body" sz="quarter" idx="27" hasCustomPrompt="1"/>
          </p:nvPr>
        </p:nvSpPr>
        <p:spPr>
          <a:xfrm>
            <a:off x="712382" y="5064774"/>
            <a:ext cx="2594918" cy="292447"/>
          </a:xfrm>
        </p:spPr>
        <p:txBody>
          <a:bodyPr>
            <a:noAutofit/>
          </a:bodyPr>
          <a:lstStyle>
            <a:lvl1pPr algn="ctr">
              <a:spcBef>
                <a:spcPts val="0"/>
              </a:spcBef>
              <a:defRPr sz="1400" b="0">
                <a:solidFill>
                  <a:schemeClr val="tx1"/>
                </a:solidFill>
              </a:defRPr>
            </a:lvl1pPr>
          </a:lstStyle>
          <a:p>
            <a:pPr lvl="0"/>
            <a:r>
              <a:rPr lang="en-US" dirty="0" smtClean="0"/>
              <a:t>Title</a:t>
            </a:r>
            <a:endParaRPr lang="en-US" dirty="0"/>
          </a:p>
        </p:txBody>
      </p:sp>
      <p:cxnSp>
        <p:nvCxnSpPr>
          <p:cNvPr id="50" name="Straight Connector 49"/>
          <p:cNvCxnSpPr/>
          <p:nvPr/>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1" name="Text Placeholder 3"/>
          <p:cNvSpPr>
            <a:spLocks noGrp="1"/>
          </p:cNvSpPr>
          <p:nvPr>
            <p:ph type="body" sz="quarter" idx="29" hasCustomPrompt="1"/>
          </p:nvPr>
        </p:nvSpPr>
        <p:spPr>
          <a:xfrm>
            <a:off x="3423684" y="5064774"/>
            <a:ext cx="2594918" cy="292447"/>
          </a:xfrm>
        </p:spPr>
        <p:txBody>
          <a:bodyPr>
            <a:noAutofit/>
          </a:bodyPr>
          <a:lstStyle>
            <a:lvl1pPr algn="ctr">
              <a:spcBef>
                <a:spcPts val="0"/>
              </a:spcBef>
              <a:defRPr sz="1400" b="0">
                <a:solidFill>
                  <a:schemeClr val="tx1"/>
                </a:solidFill>
              </a:defRPr>
            </a:lvl1pPr>
          </a:lstStyle>
          <a:p>
            <a:pPr lvl="0"/>
            <a:r>
              <a:rPr lang="en-US" dirty="0" smtClean="0"/>
              <a:t>Title</a:t>
            </a:r>
            <a:endParaRPr lang="en-US" dirty="0"/>
          </a:p>
        </p:txBody>
      </p:sp>
      <p:cxnSp>
        <p:nvCxnSpPr>
          <p:cNvPr id="52" name="Straight Connector 51"/>
          <p:cNvCxnSpPr/>
          <p:nvPr/>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3" name="Text Placeholder 3"/>
          <p:cNvSpPr>
            <a:spLocks noGrp="1"/>
          </p:cNvSpPr>
          <p:nvPr>
            <p:ph type="body" sz="quarter" idx="31" hasCustomPrompt="1"/>
          </p:nvPr>
        </p:nvSpPr>
        <p:spPr>
          <a:xfrm>
            <a:off x="6188147" y="5064774"/>
            <a:ext cx="2594918" cy="292447"/>
          </a:xfrm>
        </p:spPr>
        <p:txBody>
          <a:bodyPr>
            <a:noAutofit/>
          </a:bodyPr>
          <a:lstStyle>
            <a:lvl1pPr algn="ctr">
              <a:spcBef>
                <a:spcPts val="0"/>
              </a:spcBef>
              <a:defRPr sz="1400" b="0">
                <a:solidFill>
                  <a:schemeClr val="tx1"/>
                </a:solidFill>
              </a:defRPr>
            </a:lvl1pPr>
          </a:lstStyle>
          <a:p>
            <a:pPr lvl="0"/>
            <a:r>
              <a:rPr lang="en-US" dirty="0" smtClean="0"/>
              <a:t>Title</a:t>
            </a:r>
            <a:endParaRPr lang="en-US" dirty="0"/>
          </a:p>
        </p:txBody>
      </p:sp>
      <p:cxnSp>
        <p:nvCxnSpPr>
          <p:cNvPr id="54" name="Straight Connector 53"/>
          <p:cNvCxnSpPr/>
          <p:nvPr/>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5" name="Text Placeholder 3"/>
          <p:cNvSpPr>
            <a:spLocks noGrp="1"/>
          </p:cNvSpPr>
          <p:nvPr>
            <p:ph type="body" sz="quarter" idx="33" hasCustomPrompt="1"/>
          </p:nvPr>
        </p:nvSpPr>
        <p:spPr>
          <a:xfrm>
            <a:off x="8864691" y="5064774"/>
            <a:ext cx="2594918" cy="292447"/>
          </a:xfrm>
        </p:spPr>
        <p:txBody>
          <a:bodyPr>
            <a:noAutofit/>
          </a:bodyPr>
          <a:lstStyle>
            <a:lvl1pPr algn="ctr">
              <a:spcBef>
                <a:spcPts val="0"/>
              </a:spcBef>
              <a:defRPr sz="1400" b="0">
                <a:solidFill>
                  <a:schemeClr val="tx1"/>
                </a:solidFill>
              </a:defRPr>
            </a:lvl1pPr>
          </a:lstStyle>
          <a:p>
            <a:pPr lvl="0"/>
            <a:r>
              <a:rPr lang="en-US" dirty="0" smtClean="0"/>
              <a:t> Title</a:t>
            </a:r>
            <a:endParaRPr lang="en-US" dirty="0"/>
          </a:p>
        </p:txBody>
      </p:sp>
      <p:cxnSp>
        <p:nvCxnSpPr>
          <p:cNvPr id="56" name="Straight Connector 55"/>
          <p:cNvCxnSpPr/>
          <p:nvPr/>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7" name="Text Placeholder 18"/>
          <p:cNvSpPr>
            <a:spLocks noGrp="1"/>
          </p:cNvSpPr>
          <p:nvPr>
            <p:ph type="body" sz="quarter" idx="36" hasCustomPrompt="1"/>
          </p:nvPr>
        </p:nvSpPr>
        <p:spPr>
          <a:xfrm>
            <a:off x="703021"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sp>
        <p:nvSpPr>
          <p:cNvPr id="58" name="Text Placeholder 18"/>
          <p:cNvSpPr>
            <a:spLocks noGrp="1"/>
          </p:cNvSpPr>
          <p:nvPr>
            <p:ph type="body" sz="quarter" idx="37" hasCustomPrompt="1"/>
          </p:nvPr>
        </p:nvSpPr>
        <p:spPr>
          <a:xfrm>
            <a:off x="3423684"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sp>
        <p:nvSpPr>
          <p:cNvPr id="59" name="Text Placeholder 18"/>
          <p:cNvSpPr>
            <a:spLocks noGrp="1"/>
          </p:cNvSpPr>
          <p:nvPr>
            <p:ph type="body" sz="quarter" idx="38" hasCustomPrompt="1"/>
          </p:nvPr>
        </p:nvSpPr>
        <p:spPr>
          <a:xfrm>
            <a:off x="6173521"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sp>
        <p:nvSpPr>
          <p:cNvPr id="60" name="Text Placeholder 18"/>
          <p:cNvSpPr>
            <a:spLocks noGrp="1"/>
          </p:cNvSpPr>
          <p:nvPr>
            <p:ph type="body" sz="quarter" idx="39" hasCustomPrompt="1"/>
          </p:nvPr>
        </p:nvSpPr>
        <p:spPr>
          <a:xfrm>
            <a:off x="8848649" y="4298118"/>
            <a:ext cx="2594918" cy="648050"/>
          </a:xfrm>
        </p:spPr>
        <p:txBody>
          <a:bodyPr>
            <a:noAutofit/>
          </a:bodyPr>
          <a:lstStyle>
            <a:lvl1pPr algn="ctr">
              <a:lnSpc>
                <a:spcPct val="100000"/>
              </a:lnSpc>
              <a:spcBef>
                <a:spcPts val="0"/>
              </a:spcBef>
              <a:defRPr sz="1800" b="1" baseline="0"/>
            </a:lvl1pPr>
          </a:lstStyle>
          <a:p>
            <a:pPr lvl="0"/>
            <a:r>
              <a:rPr lang="en-US" dirty="0" smtClean="0"/>
              <a:t>First Name</a:t>
            </a:r>
            <a:br>
              <a:rPr lang="en-US" dirty="0" smtClean="0"/>
            </a:br>
            <a:r>
              <a:rPr lang="en-US" dirty="0" smtClean="0"/>
              <a:t>Last Name</a:t>
            </a:r>
          </a:p>
        </p:txBody>
      </p:sp>
      <p:pic>
        <p:nvPicPr>
          <p:cNvPr id="61" name="Picture 60"/>
          <p:cNvPicPr>
            <a:picLocks noChangeAspect="1"/>
          </p:cNvPicPr>
          <p:nvPr/>
        </p:nvPicPr>
        <p:blipFill>
          <a:blip r:embed="rId2"/>
          <a:stretch>
            <a:fillRect/>
          </a:stretch>
        </p:blipFill>
        <p:spPr>
          <a:xfrm>
            <a:off x="518183" y="6327850"/>
            <a:ext cx="1344070" cy="441511"/>
          </a:xfrm>
          <a:prstGeom prst="rect">
            <a:avLst/>
          </a:prstGeom>
        </p:spPr>
      </p:pic>
      <p:pic>
        <p:nvPicPr>
          <p:cNvPr id="62" name="Picture 61"/>
          <p:cNvPicPr>
            <a:picLocks noChangeAspect="1"/>
          </p:cNvPicPr>
          <p:nvPr/>
        </p:nvPicPr>
        <p:blipFill>
          <a:blip r:embed="rId3"/>
          <a:stretch>
            <a:fillRect/>
          </a:stretch>
        </p:blipFill>
        <p:spPr>
          <a:xfrm>
            <a:off x="10181064" y="6429278"/>
            <a:ext cx="1459298" cy="246642"/>
          </a:xfrm>
          <a:prstGeom prst="rect">
            <a:avLst/>
          </a:prstGeom>
        </p:spPr>
      </p:pic>
      <p:sp>
        <p:nvSpPr>
          <p:cNvPr id="24" name="Rectangle 23"/>
          <p:cNvSpPr/>
          <p:nvPr userDrawn="1"/>
        </p:nvSpPr>
        <p:spPr>
          <a:xfrm>
            <a:off x="-896" y="6168865"/>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0" y="1012878"/>
            <a:ext cx="12192000" cy="1015663"/>
          </a:xfrm>
          <a:prstGeom prst="rect">
            <a:avLst/>
          </a:prstGeom>
          <a:noFill/>
        </p:spPr>
        <p:txBody>
          <a:bodyPr wrap="square" rtlCol="0">
            <a:spAutoFit/>
          </a:bodyPr>
          <a:lstStyle/>
          <a:p>
            <a:pPr algn="ctr"/>
            <a:r>
              <a:rPr lang="en-US" sz="3600" b="1" i="0" dirty="0" smtClean="0">
                <a:solidFill>
                  <a:schemeClr val="bg1"/>
                </a:solidFill>
                <a:latin typeface="Arial" charset="0"/>
                <a:ea typeface="Arial" charset="0"/>
                <a:cs typeface="Arial" charset="0"/>
              </a:rPr>
              <a:t>Presenters</a:t>
            </a:r>
          </a:p>
          <a:p>
            <a:pPr algn="ctr"/>
            <a:r>
              <a:rPr lang="en-US" sz="2400" b="0" i="0" dirty="0" smtClean="0">
                <a:solidFill>
                  <a:schemeClr val="bg1"/>
                </a:solidFill>
                <a:latin typeface="Arial" charset="0"/>
                <a:ea typeface="Arial" charset="0"/>
                <a:cs typeface="Arial" charset="0"/>
              </a:rPr>
              <a:t>Subtitle</a:t>
            </a:r>
            <a:r>
              <a:rPr lang="en-US" sz="2400" b="0" i="0" baseline="0" dirty="0" smtClean="0">
                <a:solidFill>
                  <a:schemeClr val="bg1"/>
                </a:solidFill>
                <a:latin typeface="Arial" charset="0"/>
                <a:ea typeface="Arial" charset="0"/>
                <a:cs typeface="Arial" charset="0"/>
              </a:rPr>
              <a:t> Here</a:t>
            </a:r>
            <a:endParaRPr lang="en-US" sz="2400" b="0" i="0" dirty="0" smtClean="0">
              <a:solidFill>
                <a:schemeClr val="bg1"/>
              </a:solidFill>
              <a:latin typeface="Arial" charset="0"/>
              <a:ea typeface="Arial" charset="0"/>
              <a:cs typeface="Arial" charset="0"/>
            </a:endParaRPr>
          </a:p>
        </p:txBody>
      </p:sp>
      <p:cxnSp>
        <p:nvCxnSpPr>
          <p:cNvPr id="26" name="Straight Connector 25"/>
          <p:cNvCxnSpPr/>
          <p:nvPr userDrawn="1"/>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a:stretch>
            <a:fillRect/>
          </a:stretch>
        </p:blipFill>
        <p:spPr>
          <a:xfrm>
            <a:off x="518183" y="6327850"/>
            <a:ext cx="1344070" cy="441511"/>
          </a:xfrm>
          <a:prstGeom prst="rect">
            <a:avLst/>
          </a:prstGeom>
        </p:spPr>
      </p:pic>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8910" y="6435174"/>
            <a:ext cx="1457674" cy="246888"/>
          </a:xfrm>
          <a:prstGeom prst="rect">
            <a:avLst/>
          </a:prstGeom>
        </p:spPr>
      </p:pic>
      <p:pic>
        <p:nvPicPr>
          <p:cNvPr id="34"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5">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2762284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3" name="Picture 12" descr="DGIT_Logo-W.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1705" y="6364678"/>
            <a:ext cx="1921282" cy="223404"/>
          </a:xfrm>
          <a:prstGeom prst="rect">
            <a:avLst/>
          </a:prstGeom>
        </p:spPr>
      </p:pic>
      <p:sp>
        <p:nvSpPr>
          <p:cNvPr id="17" name="Rectangle 16"/>
          <p:cNvSpPr/>
          <p:nvPr/>
        </p:nvSpPr>
        <p:spPr>
          <a:xfrm>
            <a:off x="9349468" y="1"/>
            <a:ext cx="2842532" cy="6858000"/>
          </a:xfrm>
          <a:prstGeom prst="rect">
            <a:avLst/>
          </a:prstGeom>
          <a:gradFill flip="none" rotWithShape="0">
            <a:gsLst>
              <a:gs pos="0">
                <a:srgbClr val="1B5388"/>
              </a:gs>
              <a:gs pos="100000">
                <a:srgbClr val="276FB1"/>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descr="DGIT_Logo-W.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916" y="6364678"/>
            <a:ext cx="1921282" cy="223404"/>
          </a:xfrm>
          <a:prstGeom prst="rect">
            <a:avLst/>
          </a:prstGeom>
        </p:spPr>
      </p:pic>
      <p:sp>
        <p:nvSpPr>
          <p:cNvPr id="8" name="Text Placeholder 20"/>
          <p:cNvSpPr>
            <a:spLocks noGrp="1"/>
          </p:cNvSpPr>
          <p:nvPr>
            <p:ph type="body" sz="quarter" idx="11" hasCustomPrompt="1"/>
          </p:nvPr>
        </p:nvSpPr>
        <p:spPr>
          <a:xfrm>
            <a:off x="9822696" y="208132"/>
            <a:ext cx="1987550" cy="914400"/>
          </a:xfrm>
          <a:prstGeom prst="rect">
            <a:avLst/>
          </a:prstGeom>
        </p:spPr>
        <p:txBody>
          <a:bodyPr>
            <a:noAutofit/>
          </a:bodyPr>
          <a:lstStyle>
            <a:lvl1pPr marL="0" indent="0" algn="r">
              <a:buFontTx/>
              <a:buNone/>
              <a:defRPr sz="1800" b="1" i="0">
                <a:solidFill>
                  <a:schemeClr val="bg1"/>
                </a:solidFill>
              </a:defRPr>
            </a:lvl1pPr>
          </a:lstStyle>
          <a:p>
            <a:pPr lvl="0"/>
            <a:r>
              <a:rPr lang="en-US" dirty="0"/>
              <a:t>Click to add Section Title</a:t>
            </a:r>
          </a:p>
        </p:txBody>
      </p:sp>
      <p:sp>
        <p:nvSpPr>
          <p:cNvPr id="9" name="Title 1"/>
          <p:cNvSpPr>
            <a:spLocks noGrp="1"/>
          </p:cNvSpPr>
          <p:nvPr>
            <p:ph type="title"/>
          </p:nvPr>
        </p:nvSpPr>
        <p:spPr>
          <a:xfrm>
            <a:off x="452274" y="312524"/>
            <a:ext cx="8000617" cy="898279"/>
          </a:xfrm>
          <a:prstGeom prst="rect">
            <a:avLst/>
          </a:prstGeom>
        </p:spPr>
        <p:txBody>
          <a:bodyPr anchor="b" anchorCtr="0">
            <a:normAutofit/>
          </a:bodyPr>
          <a:lstStyle>
            <a:lvl1pPr>
              <a:defRPr sz="2400"/>
            </a:lvl1pPr>
          </a:lstStyle>
          <a:p>
            <a:r>
              <a:rPr lang="en-US"/>
              <a:t>Click to edit Master title style</a:t>
            </a:r>
            <a:endParaRPr lang="en-US" dirty="0"/>
          </a:p>
        </p:txBody>
      </p:sp>
      <p:sp>
        <p:nvSpPr>
          <p:cNvPr id="10" name="Content Placeholder 2"/>
          <p:cNvSpPr>
            <a:spLocks noGrp="1"/>
          </p:cNvSpPr>
          <p:nvPr>
            <p:ph idx="1"/>
          </p:nvPr>
        </p:nvSpPr>
        <p:spPr>
          <a:xfrm>
            <a:off x="458787" y="1277433"/>
            <a:ext cx="7991475" cy="5310649"/>
          </a:xfrm>
          <a:prstGeom prst="rect">
            <a:avLst/>
          </a:prstGeom>
        </p:spPr>
        <p:txBody>
          <a:bodyPr/>
          <a:lstStyle>
            <a:lvl1pPr marL="0" indent="0">
              <a:spcAft>
                <a:spcPts val="750"/>
              </a:spcAft>
              <a:buFontTx/>
              <a:buNone/>
              <a:defRPr sz="1800" b="0" i="0"/>
            </a:lvl1pPr>
            <a:lvl2pPr marL="411480" indent="-228600">
              <a:spcAft>
                <a:spcPts val="400"/>
              </a:spcAft>
              <a:buClr>
                <a:srgbClr val="276FB1"/>
              </a:buClr>
              <a:buSzPct val="110000"/>
              <a:buFont typeface="Wingdings" charset="2"/>
              <a:buChar char="§"/>
              <a:defRPr sz="1600">
                <a:solidFill>
                  <a:schemeClr val="tx1">
                    <a:lumMod val="85000"/>
                    <a:lumOff val="15000"/>
                  </a:schemeClr>
                </a:solidFill>
              </a:defRPr>
            </a:lvl2pPr>
            <a:lvl3pPr marL="676656" indent="-173736">
              <a:spcAft>
                <a:spcPts val="400"/>
              </a:spcAft>
              <a:buClr>
                <a:schemeClr val="tx1">
                  <a:lumMod val="50000"/>
                  <a:lumOff val="50000"/>
                </a:schemeClr>
              </a:buClr>
              <a:buFont typeface="Wingdings" charset="2"/>
              <a:buChar char="§"/>
              <a:defRPr sz="1400">
                <a:solidFill>
                  <a:schemeClr val="tx1">
                    <a:lumMod val="50000"/>
                    <a:lumOff val="50000"/>
                  </a:schemeClr>
                </a:solidFill>
              </a:defRPr>
            </a:lvl3pPr>
            <a:lvl4pPr marL="923544" indent="-171442">
              <a:spcAft>
                <a:spcPts val="400"/>
              </a:spcAft>
              <a:buClr>
                <a:srgbClr val="276FB1"/>
              </a:buClr>
              <a:buFont typeface="Wingdings" charset="2"/>
              <a:buChar char="§"/>
              <a:defRPr sz="1200">
                <a:solidFill>
                  <a:srgbClr val="276FB1"/>
                </a:solidFill>
              </a:defRPr>
            </a:lvl4pPr>
            <a:lvl5pPr marL="1179576" indent="-171442">
              <a:spcAft>
                <a:spcPts val="400"/>
              </a:spcAft>
              <a:buFont typeface="Wingdings" charset="2"/>
              <a:buChar cha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092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1" name="Rectangle 20"/>
          <p:cNvSpPr/>
          <p:nvPr/>
        </p:nvSpPr>
        <p:spPr>
          <a:xfrm>
            <a:off x="0" y="0"/>
            <a:ext cx="12192000" cy="833641"/>
          </a:xfrm>
          <a:prstGeom prst="rect">
            <a:avLst/>
          </a:prstGeom>
          <a:gradFill flip="none" rotWithShape="0">
            <a:gsLst>
              <a:gs pos="0">
                <a:srgbClr val="1B5388"/>
              </a:gs>
              <a:gs pos="100000">
                <a:srgbClr val="276FB1"/>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descr="DGIT_Logo-W.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643" y="296863"/>
            <a:ext cx="1921282" cy="223404"/>
          </a:xfrm>
          <a:prstGeom prst="rect">
            <a:avLst/>
          </a:prstGeom>
        </p:spPr>
      </p:pic>
      <p:sp>
        <p:nvSpPr>
          <p:cNvPr id="9" name="Text Placeholder 20"/>
          <p:cNvSpPr>
            <a:spLocks noGrp="1"/>
          </p:cNvSpPr>
          <p:nvPr>
            <p:ph type="body" sz="quarter" idx="11" hasCustomPrompt="1"/>
          </p:nvPr>
        </p:nvSpPr>
        <p:spPr>
          <a:xfrm>
            <a:off x="375541" y="0"/>
            <a:ext cx="8074722" cy="828842"/>
          </a:xfrm>
          <a:prstGeom prst="rect">
            <a:avLst/>
          </a:prstGeom>
        </p:spPr>
        <p:txBody>
          <a:bodyPr anchor="ctr" anchorCtr="0">
            <a:noAutofit/>
          </a:bodyPr>
          <a:lstStyle>
            <a:lvl1pPr marL="0" indent="0">
              <a:buFontTx/>
              <a:buNone/>
              <a:defRPr sz="1800" b="1" i="0">
                <a:solidFill>
                  <a:schemeClr val="bg1"/>
                </a:solidFill>
              </a:defRPr>
            </a:lvl1pPr>
          </a:lstStyle>
          <a:p>
            <a:pPr lvl="0"/>
            <a:r>
              <a:rPr lang="en-US" dirty="0"/>
              <a:t>Click to add Section Title</a:t>
            </a:r>
          </a:p>
        </p:txBody>
      </p:sp>
      <p:sp>
        <p:nvSpPr>
          <p:cNvPr id="10" name="Content Placeholder 2"/>
          <p:cNvSpPr>
            <a:spLocks noGrp="1"/>
          </p:cNvSpPr>
          <p:nvPr>
            <p:ph idx="13"/>
          </p:nvPr>
        </p:nvSpPr>
        <p:spPr>
          <a:xfrm>
            <a:off x="458788" y="1866751"/>
            <a:ext cx="5410200" cy="4737249"/>
          </a:xfrm>
          <a:prstGeom prst="rect">
            <a:avLst/>
          </a:prstGeom>
        </p:spPr>
        <p:txBody>
          <a:bodyPr/>
          <a:lstStyle>
            <a:lvl1pPr marL="0" indent="0">
              <a:spcAft>
                <a:spcPts val="750"/>
              </a:spcAft>
              <a:buFontTx/>
              <a:buNone/>
              <a:defRPr sz="1800" b="0" i="0"/>
            </a:lvl1pPr>
            <a:lvl2pPr marL="411480" indent="-228600">
              <a:spcAft>
                <a:spcPts val="400"/>
              </a:spcAft>
              <a:buClr>
                <a:srgbClr val="276FB1"/>
              </a:buClr>
              <a:buSzPct val="110000"/>
              <a:buFont typeface="Wingdings" charset="2"/>
              <a:buChar char="§"/>
              <a:defRPr sz="1600">
                <a:solidFill>
                  <a:schemeClr val="tx1">
                    <a:lumMod val="85000"/>
                    <a:lumOff val="15000"/>
                  </a:schemeClr>
                </a:solidFill>
              </a:defRPr>
            </a:lvl2pPr>
            <a:lvl3pPr marL="676656" indent="-173736">
              <a:spcAft>
                <a:spcPts val="400"/>
              </a:spcAft>
              <a:buClr>
                <a:schemeClr val="tx1">
                  <a:lumMod val="50000"/>
                  <a:lumOff val="50000"/>
                </a:schemeClr>
              </a:buClr>
              <a:buFont typeface="Wingdings" charset="2"/>
              <a:buChar char="§"/>
              <a:defRPr sz="1400">
                <a:solidFill>
                  <a:schemeClr val="tx1">
                    <a:lumMod val="50000"/>
                    <a:lumOff val="50000"/>
                  </a:schemeClr>
                </a:solidFill>
              </a:defRPr>
            </a:lvl3pPr>
            <a:lvl4pPr marL="923544" indent="-171442">
              <a:spcAft>
                <a:spcPts val="400"/>
              </a:spcAft>
              <a:buClr>
                <a:srgbClr val="276FB1"/>
              </a:buClr>
              <a:buFont typeface="Wingdings" charset="2"/>
              <a:buChar char="§"/>
              <a:defRPr sz="1200">
                <a:solidFill>
                  <a:srgbClr val="276FB1"/>
                </a:solidFill>
              </a:defRPr>
            </a:lvl4pPr>
            <a:lvl5pPr marL="1179576" indent="-171442">
              <a:spcAft>
                <a:spcPts val="400"/>
              </a:spcAft>
              <a:buFont typeface="Wingdings" charset="2"/>
              <a:buChar cha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6310313" y="1866751"/>
            <a:ext cx="5419725" cy="4737249"/>
          </a:xfrm>
          <a:prstGeom prst="rect">
            <a:avLst/>
          </a:prstGeom>
        </p:spPr>
        <p:txBody>
          <a:bodyPr/>
          <a:lstStyle>
            <a:lvl1pPr marL="0" indent="0">
              <a:spcAft>
                <a:spcPts val="750"/>
              </a:spcAft>
              <a:buFontTx/>
              <a:buNone/>
              <a:defRPr sz="1800" b="0" i="0"/>
            </a:lvl1pPr>
            <a:lvl2pPr marL="411480" indent="-228600">
              <a:spcAft>
                <a:spcPts val="400"/>
              </a:spcAft>
              <a:buClr>
                <a:srgbClr val="276FB1"/>
              </a:buClr>
              <a:buSzPct val="110000"/>
              <a:buFont typeface="Wingdings" charset="2"/>
              <a:buChar char="§"/>
              <a:defRPr sz="1600">
                <a:solidFill>
                  <a:schemeClr val="tx1">
                    <a:lumMod val="85000"/>
                    <a:lumOff val="15000"/>
                  </a:schemeClr>
                </a:solidFill>
              </a:defRPr>
            </a:lvl2pPr>
            <a:lvl3pPr marL="676656" indent="-173736">
              <a:spcAft>
                <a:spcPts val="400"/>
              </a:spcAft>
              <a:buClr>
                <a:schemeClr val="tx1">
                  <a:lumMod val="50000"/>
                  <a:lumOff val="50000"/>
                </a:schemeClr>
              </a:buClr>
              <a:buFont typeface="Wingdings" charset="2"/>
              <a:buChar char="§"/>
              <a:defRPr sz="1400">
                <a:solidFill>
                  <a:schemeClr val="tx1">
                    <a:lumMod val="50000"/>
                    <a:lumOff val="50000"/>
                  </a:schemeClr>
                </a:solidFill>
              </a:defRPr>
            </a:lvl3pPr>
            <a:lvl4pPr marL="923544" indent="-171442">
              <a:spcAft>
                <a:spcPts val="400"/>
              </a:spcAft>
              <a:buClr>
                <a:srgbClr val="276FB1"/>
              </a:buClr>
              <a:buFont typeface="Wingdings" charset="2"/>
              <a:buChar char="§"/>
              <a:defRPr sz="1200">
                <a:solidFill>
                  <a:srgbClr val="276FB1"/>
                </a:solidFill>
              </a:defRPr>
            </a:lvl4pPr>
            <a:lvl5pPr marL="1179576" indent="-171442">
              <a:spcAft>
                <a:spcPts val="400"/>
              </a:spcAft>
              <a:buFont typeface="Wingdings" charset="2"/>
              <a:buChar cha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5"/>
          </p:nvPr>
        </p:nvSpPr>
        <p:spPr>
          <a:xfrm>
            <a:off x="6310430" y="904320"/>
            <a:ext cx="5432388" cy="898525"/>
          </a:xfrm>
          <a:prstGeom prst="rect">
            <a:avLst/>
          </a:prstGeom>
        </p:spPr>
        <p:txBody>
          <a:bodyPr anchor="b" anchorCtr="0">
            <a:normAutofit/>
          </a:bodyPr>
          <a:lstStyle>
            <a:lvl1pPr marL="0" indent="0">
              <a:buFontTx/>
              <a:buNone/>
              <a:defRPr sz="2400" b="1" i="0">
                <a:solidFill>
                  <a:srgbClr val="3284BF"/>
                </a:solidFill>
              </a:defRPr>
            </a:lvl1pPr>
          </a:lstStyle>
          <a:p>
            <a:pPr lvl="0"/>
            <a:r>
              <a:rPr lang="en-US"/>
              <a:t>Edit Master text styles</a:t>
            </a:r>
          </a:p>
        </p:txBody>
      </p:sp>
      <p:sp>
        <p:nvSpPr>
          <p:cNvPr id="13" name="Text Placeholder 3"/>
          <p:cNvSpPr>
            <a:spLocks noGrp="1"/>
          </p:cNvSpPr>
          <p:nvPr>
            <p:ph type="body" sz="quarter" idx="16"/>
          </p:nvPr>
        </p:nvSpPr>
        <p:spPr>
          <a:xfrm>
            <a:off x="468398" y="904320"/>
            <a:ext cx="5400590" cy="898525"/>
          </a:xfrm>
          <a:prstGeom prst="rect">
            <a:avLst/>
          </a:prstGeom>
        </p:spPr>
        <p:txBody>
          <a:bodyPr anchor="b" anchorCtr="0">
            <a:normAutofit/>
          </a:bodyPr>
          <a:lstStyle>
            <a:lvl1pPr marL="0" indent="0">
              <a:buFontTx/>
              <a:buNone/>
              <a:defRPr sz="2400" b="1" i="0">
                <a:solidFill>
                  <a:srgbClr val="3284BF"/>
                </a:solidFill>
              </a:defRPr>
            </a:lvl1pPr>
          </a:lstStyle>
          <a:p>
            <a:pPr lvl="0"/>
            <a:r>
              <a:rPr lang="en-US"/>
              <a:t>Edit Master text styles</a:t>
            </a:r>
          </a:p>
        </p:txBody>
      </p:sp>
    </p:spTree>
    <p:extLst>
      <p:ext uri="{BB962C8B-B14F-4D97-AF65-F5344CB8AC3E}">
        <p14:creationId xmlns:p14="http://schemas.microsoft.com/office/powerpoint/2010/main" val="1075460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0" y="0"/>
            <a:ext cx="12192000" cy="833641"/>
          </a:xfrm>
          <a:prstGeom prst="rect">
            <a:avLst/>
          </a:prstGeom>
          <a:gradFill flip="none" rotWithShape="0">
            <a:gsLst>
              <a:gs pos="0">
                <a:srgbClr val="1B5388"/>
              </a:gs>
              <a:gs pos="100000">
                <a:srgbClr val="276FB1"/>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descr="DGIT_Logo-W.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643" y="296863"/>
            <a:ext cx="1921282" cy="223404"/>
          </a:xfrm>
          <a:prstGeom prst="rect">
            <a:avLst/>
          </a:prstGeom>
        </p:spPr>
      </p:pic>
      <p:sp>
        <p:nvSpPr>
          <p:cNvPr id="10" name="Text Placeholder 20"/>
          <p:cNvSpPr>
            <a:spLocks noGrp="1"/>
          </p:cNvSpPr>
          <p:nvPr>
            <p:ph type="body" sz="quarter" idx="11" hasCustomPrompt="1"/>
          </p:nvPr>
        </p:nvSpPr>
        <p:spPr>
          <a:xfrm>
            <a:off x="375541" y="0"/>
            <a:ext cx="8074722" cy="828842"/>
          </a:xfrm>
          <a:prstGeom prst="rect">
            <a:avLst/>
          </a:prstGeom>
        </p:spPr>
        <p:txBody>
          <a:bodyPr anchor="ctr" anchorCtr="0">
            <a:noAutofit/>
          </a:bodyPr>
          <a:lstStyle>
            <a:lvl1pPr marL="0" indent="0">
              <a:buFontTx/>
              <a:buNone/>
              <a:defRPr sz="1800" b="1" i="0">
                <a:solidFill>
                  <a:schemeClr val="bg1"/>
                </a:solidFill>
              </a:defRPr>
            </a:lvl1pPr>
          </a:lstStyle>
          <a:p>
            <a:pPr lvl="0"/>
            <a:r>
              <a:rPr lang="en-US" dirty="0"/>
              <a:t>Click to add Section Title</a:t>
            </a:r>
          </a:p>
        </p:txBody>
      </p:sp>
      <p:sp>
        <p:nvSpPr>
          <p:cNvPr id="11" name="Content Placeholder 2"/>
          <p:cNvSpPr>
            <a:spLocks noGrp="1"/>
          </p:cNvSpPr>
          <p:nvPr>
            <p:ph idx="13"/>
          </p:nvPr>
        </p:nvSpPr>
        <p:spPr>
          <a:xfrm>
            <a:off x="354012" y="1866751"/>
            <a:ext cx="11376025" cy="4737249"/>
          </a:xfrm>
          <a:prstGeom prst="rect">
            <a:avLst/>
          </a:prstGeom>
        </p:spPr>
        <p:txBody>
          <a:bodyPr/>
          <a:lstStyle>
            <a:lvl1pPr marL="0" indent="0">
              <a:spcAft>
                <a:spcPts val="750"/>
              </a:spcAft>
              <a:buFontTx/>
              <a:buNone/>
              <a:defRPr sz="1800" b="0" i="0"/>
            </a:lvl1pPr>
            <a:lvl2pPr marL="411480" indent="-228600">
              <a:spcAft>
                <a:spcPts val="400"/>
              </a:spcAft>
              <a:buClr>
                <a:srgbClr val="276FB1"/>
              </a:buClr>
              <a:buSzPct val="110000"/>
              <a:buFont typeface="Wingdings" charset="2"/>
              <a:buChar char="§"/>
              <a:defRPr sz="1600">
                <a:solidFill>
                  <a:schemeClr val="tx1">
                    <a:lumMod val="85000"/>
                    <a:lumOff val="15000"/>
                  </a:schemeClr>
                </a:solidFill>
              </a:defRPr>
            </a:lvl2pPr>
            <a:lvl3pPr marL="676656" indent="-173736">
              <a:spcAft>
                <a:spcPts val="400"/>
              </a:spcAft>
              <a:buClr>
                <a:schemeClr val="tx1">
                  <a:lumMod val="50000"/>
                  <a:lumOff val="50000"/>
                </a:schemeClr>
              </a:buClr>
              <a:buFont typeface="Wingdings" charset="2"/>
              <a:buChar char="§"/>
              <a:defRPr sz="1400">
                <a:solidFill>
                  <a:schemeClr val="tx1">
                    <a:lumMod val="50000"/>
                    <a:lumOff val="50000"/>
                  </a:schemeClr>
                </a:solidFill>
              </a:defRPr>
            </a:lvl3pPr>
            <a:lvl4pPr marL="923544" indent="-171442">
              <a:spcAft>
                <a:spcPts val="400"/>
              </a:spcAft>
              <a:buClr>
                <a:srgbClr val="276FB1"/>
              </a:buClr>
              <a:buFont typeface="Wingdings" charset="2"/>
              <a:buChar char="§"/>
              <a:defRPr sz="1200">
                <a:solidFill>
                  <a:srgbClr val="276FB1"/>
                </a:solidFill>
              </a:defRPr>
            </a:lvl4pPr>
            <a:lvl5pPr marL="1179576" indent="-171442">
              <a:spcAft>
                <a:spcPts val="400"/>
              </a:spcAft>
              <a:buFont typeface="Wingdings" charset="2"/>
              <a:buChar cha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6"/>
          </p:nvPr>
        </p:nvSpPr>
        <p:spPr>
          <a:xfrm>
            <a:off x="363622" y="904320"/>
            <a:ext cx="11402606" cy="898525"/>
          </a:xfrm>
          <a:prstGeom prst="rect">
            <a:avLst/>
          </a:prstGeom>
        </p:spPr>
        <p:txBody>
          <a:bodyPr anchor="b" anchorCtr="0">
            <a:normAutofit/>
          </a:bodyPr>
          <a:lstStyle>
            <a:lvl1pPr marL="0" indent="0">
              <a:buFontTx/>
              <a:buNone/>
              <a:defRPr sz="2400" b="1" i="0">
                <a:solidFill>
                  <a:srgbClr val="3284BF"/>
                </a:solidFill>
              </a:defRPr>
            </a:lvl1pPr>
          </a:lstStyle>
          <a:p>
            <a:pPr lvl="0"/>
            <a:r>
              <a:rPr lang="en-US"/>
              <a:t>Edit Master text styles</a:t>
            </a:r>
          </a:p>
        </p:txBody>
      </p:sp>
    </p:spTree>
    <p:extLst>
      <p:ext uri="{BB962C8B-B14F-4D97-AF65-F5344CB8AC3E}">
        <p14:creationId xmlns:p14="http://schemas.microsoft.com/office/powerpoint/2010/main" val="555436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Picture with Caption">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descr="campus-of-ucla-in-westwood-los-angeles-2400x1350-wallpaper.jp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458788" y="276225"/>
            <a:ext cx="7458410" cy="898279"/>
          </a:xfrm>
          <a:prstGeom prst="rect">
            <a:avLst/>
          </a:prstGeom>
        </p:spPr>
        <p:txBody>
          <a:bodyPr anchor="t" anchorCtr="0">
            <a:norm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8036998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p:nvPr userDrawn="1"/>
        </p:nvSpPr>
        <p:spPr>
          <a:xfrm rot="20231605">
            <a:off x="151103" y="2427188"/>
            <a:ext cx="11889794" cy="2003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2F2F2"/>
                </a:solidFill>
                <a:effectLst/>
                <a:uLnTx/>
                <a:uFillTx/>
                <a:latin typeface="Calibri"/>
                <a:ea typeface="+mn-ea"/>
                <a:cs typeface="+mn-cs"/>
              </a:rPr>
              <a:t>Example Only</a:t>
            </a:r>
          </a:p>
        </p:txBody>
      </p:sp>
      <p:sp>
        <p:nvSpPr>
          <p:cNvPr id="5" name="Content Placeholder 4"/>
          <p:cNvSpPr>
            <a:spLocks noGrp="1"/>
          </p:cNvSpPr>
          <p:nvPr>
            <p:ph sz="quarter" idx="11"/>
          </p:nvPr>
        </p:nvSpPr>
        <p:spPr bwMode="gray">
          <a:xfrm>
            <a:off x="301752" y="1325564"/>
            <a:ext cx="11576304" cy="46608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auto">
          <a:xfrm>
            <a:off x="301752" y="228600"/>
            <a:ext cx="11576304" cy="535531"/>
          </a:xfrm>
          <a:prstGeom prst="rect">
            <a:avLst/>
          </a:prstGeom>
        </p:spPr>
        <p:txBody>
          <a:bodyPr>
            <a:spAutoFit/>
          </a:bodyPr>
          <a:lstStyle/>
          <a:p>
            <a:r>
              <a:rPr lang="en-US"/>
              <a:t>Click to edit Master title style</a:t>
            </a:r>
            <a:endParaRPr lang="en-US" dirty="0"/>
          </a:p>
        </p:txBody>
      </p:sp>
    </p:spTree>
    <p:extLst>
      <p:ext uri="{BB962C8B-B14F-4D97-AF65-F5344CB8AC3E}">
        <p14:creationId xmlns:p14="http://schemas.microsoft.com/office/powerpoint/2010/main" val="2671961295"/>
      </p:ext>
    </p:extLst>
  </p:cSld>
  <p:clrMapOvr>
    <a:masterClrMapping/>
  </p:clrMapOvr>
  <p:transition/>
  <p:extLst mod="1">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Box 2"/>
          <p:cNvSpPr txBox="1"/>
          <p:nvPr userDrawn="1"/>
        </p:nvSpPr>
        <p:spPr>
          <a:xfrm rot="20231605">
            <a:off x="151103" y="2427188"/>
            <a:ext cx="11889794" cy="2003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2F2F2"/>
                </a:solidFill>
                <a:effectLst/>
                <a:uLnTx/>
                <a:uFillTx/>
                <a:latin typeface="Calibri"/>
                <a:ea typeface="+mn-ea"/>
                <a:cs typeface="+mn-cs"/>
              </a:rPr>
              <a:t>Example Only</a:t>
            </a:r>
          </a:p>
        </p:txBody>
      </p:sp>
      <p:sp>
        <p:nvSpPr>
          <p:cNvPr id="4" name="Title 3"/>
          <p:cNvSpPr>
            <a:spLocks noGrp="1"/>
          </p:cNvSpPr>
          <p:nvPr>
            <p:ph type="title"/>
          </p:nvPr>
        </p:nvSpPr>
        <p:spPr bwMode="auto">
          <a:xfrm>
            <a:off x="301752" y="228600"/>
            <a:ext cx="11576304" cy="535531"/>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4884517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p:cNvPicPr>
            <a:picLocks noChangeAspect="1"/>
          </p:cNvPicPr>
          <p:nvPr/>
        </p:nvPicPr>
        <p:blipFill>
          <a:blip r:embed="rId2"/>
          <a:stretch>
            <a:fillRect/>
          </a:stretch>
        </p:blipFill>
        <p:spPr>
          <a:xfrm>
            <a:off x="518183" y="6327850"/>
            <a:ext cx="1344070" cy="441511"/>
          </a:xfrm>
          <a:prstGeom prst="rect">
            <a:avLst/>
          </a:prstGeom>
        </p:spPr>
      </p:pic>
      <p:sp>
        <p:nvSpPr>
          <p:cNvPr id="10" name="Title 1"/>
          <p:cNvSpPr>
            <a:spLocks noGrp="1"/>
          </p:cNvSpPr>
          <p:nvPr>
            <p:ph type="title"/>
          </p:nvPr>
        </p:nvSpPr>
        <p:spPr>
          <a:xfrm>
            <a:off x="518183" y="1709738"/>
            <a:ext cx="11278401" cy="2852737"/>
          </a:xfrm>
        </p:spPr>
        <p:txBody>
          <a:bodyPr anchor="b"/>
          <a:lstStyle>
            <a:lvl1pPr>
              <a:defRPr sz="6000">
                <a:solidFill>
                  <a:schemeClr val="bg1"/>
                </a:solidFill>
              </a:defRPr>
            </a:lvl1pPr>
          </a:lstStyle>
          <a:p>
            <a:r>
              <a:rPr lang="en-US"/>
              <a:t>Click to edit Master title style</a:t>
            </a:r>
            <a:endParaRPr lang="en-US" dirty="0"/>
          </a:p>
        </p:txBody>
      </p:sp>
      <p:sp>
        <p:nvSpPr>
          <p:cNvPr id="11"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5733" y="6425161"/>
            <a:ext cx="2060851" cy="246888"/>
          </a:xfrm>
          <a:prstGeom prst="rect">
            <a:avLst/>
          </a:prstGeom>
        </p:spPr>
      </p:pic>
    </p:spTree>
    <p:extLst>
      <p:ext uri="{BB962C8B-B14F-4D97-AF65-F5344CB8AC3E}">
        <p14:creationId xmlns:p14="http://schemas.microsoft.com/office/powerpoint/2010/main" val="121773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Op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7195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 Opt 2">
    <p:spTree>
      <p:nvGrpSpPr>
        <p:cNvPr id="1" name=""/>
        <p:cNvGrpSpPr/>
        <p:nvPr/>
      </p:nvGrpSpPr>
      <p:grpSpPr>
        <a:xfrm>
          <a:off x="0" y="0"/>
          <a:ext cx="0" cy="0"/>
          <a:chOff x="0" y="0"/>
          <a:chExt cx="0" cy="0"/>
        </a:xfrm>
      </p:grpSpPr>
      <p:sp>
        <p:nvSpPr>
          <p:cNvPr id="4" name="Rectangle 3"/>
          <p:cNvSpPr/>
          <p:nvPr/>
        </p:nvSpPr>
        <p:spPr>
          <a:xfrm>
            <a:off x="0" y="0"/>
            <a:ext cx="4074695" cy="687875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 Placeholder 6"/>
          <p:cNvSpPr>
            <a:spLocks noGrp="1"/>
          </p:cNvSpPr>
          <p:nvPr>
            <p:ph type="body" sz="quarter" idx="14" hasCustomPrompt="1"/>
          </p:nvPr>
        </p:nvSpPr>
        <p:spPr>
          <a:xfrm>
            <a:off x="4622292" y="1792450"/>
            <a:ext cx="6985266" cy="350437"/>
          </a:xfrm>
        </p:spPr>
        <p:txBody>
          <a:bodyPr>
            <a:normAutofit/>
          </a:bodyPr>
          <a:lstStyle>
            <a:lvl1pPr marL="0" indent="0">
              <a:buNone/>
              <a:defRPr sz="1800" b="1">
                <a:latin typeface="Arial" charset="0"/>
                <a:ea typeface="Arial" charset="0"/>
                <a:cs typeface="Arial" charset="0"/>
              </a:defRPr>
            </a:lvl1pPr>
            <a:lvl2pPr marL="457200" indent="0">
              <a:buNone/>
              <a:defRPr b="0"/>
            </a:lvl2pPr>
            <a:lvl3pPr marL="914400" indent="0">
              <a:buFont typeface="+mj-lt"/>
              <a:buNone/>
              <a:defRPr/>
            </a:lvl3pPr>
            <a:lvl4pPr marL="1371600" indent="0">
              <a:buNone/>
              <a:defRPr/>
            </a:lvl4pPr>
            <a:lvl5pPr marL="1828800" indent="0">
              <a:buNone/>
              <a:defRPr/>
            </a:lvl5pPr>
          </a:lstStyle>
          <a:p>
            <a:pPr lvl="0"/>
            <a:r>
              <a:rPr lang="en-US" dirty="0"/>
              <a:t>Lorem Ipsum</a:t>
            </a:r>
          </a:p>
        </p:txBody>
      </p:sp>
      <p:sp>
        <p:nvSpPr>
          <p:cNvPr id="8" name="Text Placeholder 6"/>
          <p:cNvSpPr>
            <a:spLocks noGrp="1"/>
          </p:cNvSpPr>
          <p:nvPr>
            <p:ph type="body" sz="quarter" idx="15" hasCustomPrompt="1"/>
          </p:nvPr>
        </p:nvSpPr>
        <p:spPr>
          <a:xfrm>
            <a:off x="419895" y="3075160"/>
            <a:ext cx="3269789" cy="973843"/>
          </a:xfrm>
        </p:spPr>
        <p:txBody>
          <a:bodyPr>
            <a:normAutofit/>
          </a:bodyPr>
          <a:lstStyle>
            <a:lvl1pPr marL="0" indent="0">
              <a:lnSpc>
                <a:spcPct val="100000"/>
              </a:lnSpc>
              <a:spcBef>
                <a:spcPts val="0"/>
              </a:spcBef>
              <a:buNone/>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a:t>
            </a:r>
          </a:p>
        </p:txBody>
      </p:sp>
      <p:sp>
        <p:nvSpPr>
          <p:cNvPr id="9"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bg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a:p>
            <a:pPr lvl="0"/>
            <a:r>
              <a:rPr lang="en-US" dirty="0"/>
              <a:t>Ex </a:t>
            </a:r>
            <a:r>
              <a:rPr lang="en-US" dirty="0" err="1"/>
              <a:t>ea</a:t>
            </a:r>
            <a:r>
              <a:rPr lang="en-US" dirty="0"/>
              <a:t> </a:t>
            </a:r>
            <a:r>
              <a:rPr lang="en-US" dirty="0" err="1"/>
              <a:t>commodo</a:t>
            </a:r>
            <a:r>
              <a:rPr lang="en-US" dirty="0"/>
              <a:t> </a:t>
            </a:r>
            <a:r>
              <a:rPr lang="en-US" dirty="0" err="1"/>
              <a:t>consequat</a:t>
            </a:r>
            <a:r>
              <a:rPr lang="en-US" dirty="0"/>
              <a:t>. </a:t>
            </a:r>
          </a:p>
        </p:txBody>
      </p:sp>
      <p:sp>
        <p:nvSpPr>
          <p:cNvPr id="10" name="Text Placeholder 3"/>
          <p:cNvSpPr>
            <a:spLocks noGrp="1"/>
          </p:cNvSpPr>
          <p:nvPr>
            <p:ph type="body" sz="quarter" idx="21" hasCustomPrompt="1"/>
          </p:nvPr>
        </p:nvSpPr>
        <p:spPr>
          <a:xfrm>
            <a:off x="419895" y="1776773"/>
            <a:ext cx="3269789" cy="555121"/>
          </a:xfrm>
        </p:spPr>
        <p:txBody>
          <a:bodyPr>
            <a:noAutofit/>
          </a:bodyPr>
          <a:lstStyle>
            <a:lvl1pPr>
              <a:defRPr sz="3200" b="1">
                <a:solidFill>
                  <a:schemeClr val="bg1"/>
                </a:solidFill>
              </a:defRPr>
            </a:lvl1pPr>
          </a:lstStyle>
          <a:p>
            <a:pPr lvl="0"/>
            <a:r>
              <a:rPr lang="en-US" dirty="0"/>
              <a:t>Title</a:t>
            </a:r>
          </a:p>
        </p:txBody>
      </p:sp>
      <p:sp>
        <p:nvSpPr>
          <p:cNvPr id="11" name="Text Placeholder 3"/>
          <p:cNvSpPr>
            <a:spLocks noGrp="1"/>
          </p:cNvSpPr>
          <p:nvPr>
            <p:ph type="body" sz="quarter" idx="22" hasCustomPrompt="1"/>
          </p:nvPr>
        </p:nvSpPr>
        <p:spPr>
          <a:xfrm>
            <a:off x="419895" y="2673562"/>
            <a:ext cx="3269789" cy="292447"/>
          </a:xfrm>
        </p:spPr>
        <p:txBody>
          <a:bodyPr>
            <a:noAutofit/>
          </a:bodyPr>
          <a:lstStyle>
            <a:lvl1pPr>
              <a:defRPr sz="1800" b="1">
                <a:solidFill>
                  <a:schemeClr val="bg1"/>
                </a:solidFill>
              </a:defRPr>
            </a:lvl1pPr>
          </a:lstStyle>
          <a:p>
            <a:pPr lvl="0"/>
            <a:r>
              <a:rPr lang="en-US" dirty="0"/>
              <a:t>Lorem Ipsum</a:t>
            </a:r>
          </a:p>
        </p:txBody>
      </p:sp>
      <p:sp>
        <p:nvSpPr>
          <p:cNvPr id="12"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a:t>ICON </a:t>
            </a:r>
          </a:p>
        </p:txBody>
      </p:sp>
      <p:cxnSp>
        <p:nvCxnSpPr>
          <p:cNvPr id="13" name="Straight Connector 12"/>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3" hasCustomPrompt="1"/>
          </p:nvPr>
        </p:nvSpPr>
        <p:spPr>
          <a:xfrm>
            <a:off x="4622799" y="2143288"/>
            <a:ext cx="6985267" cy="712644"/>
          </a:xfrm>
        </p:spPr>
        <p:txBody>
          <a:bodyPr>
            <a:normAutofit/>
          </a:bodyPr>
          <a:lstStyle>
            <a:lvl1pPr>
              <a:defRPr sz="1800" b="0">
                <a:latin typeface="Arial" charset="0"/>
                <a:ea typeface="Arial" charset="0"/>
                <a:cs typeface="Arial" charset="0"/>
              </a:defRPr>
            </a:lvl1pPr>
          </a:lstStyle>
          <a:p>
            <a:pPr lvl="0"/>
            <a:r>
              <a:rPr lang="en-US" dirty="0"/>
              <a:t>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p>
        </p:txBody>
      </p:sp>
      <p:sp>
        <p:nvSpPr>
          <p:cNvPr id="15" name="Rectangle 14"/>
          <p:cNvSpPr/>
          <p:nvPr/>
        </p:nvSpPr>
        <p:spPr>
          <a:xfrm>
            <a:off x="10029524" y="6217920"/>
            <a:ext cx="1944303" cy="53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 Placeholder 6"/>
          <p:cNvSpPr>
            <a:spLocks noGrp="1"/>
          </p:cNvSpPr>
          <p:nvPr>
            <p:ph type="body" sz="quarter" idx="24" hasCustomPrompt="1"/>
          </p:nvPr>
        </p:nvSpPr>
        <p:spPr>
          <a:xfrm>
            <a:off x="4622292" y="3197587"/>
            <a:ext cx="6985775" cy="1112068"/>
          </a:xfrm>
        </p:spPr>
        <p:txBody>
          <a:bodyPr>
            <a:noAutofit/>
          </a:bodyPr>
          <a:lstStyle>
            <a:lvl1pPr marL="285750" indent="-285750">
              <a:lnSpc>
                <a:spcPct val="100000"/>
              </a:lnSpc>
              <a:spcBef>
                <a:spcPts val="0"/>
              </a:spcBef>
              <a:buFont typeface="Arial" charset="0"/>
              <a:buChar char="•"/>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a:t>Ut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p:txBody>
      </p:sp>
      <p:sp>
        <p:nvSpPr>
          <p:cNvPr id="18" name="Text Placeholder 6"/>
          <p:cNvSpPr>
            <a:spLocks noGrp="1"/>
          </p:cNvSpPr>
          <p:nvPr>
            <p:ph type="body" sz="quarter" idx="26" hasCustomPrompt="1"/>
          </p:nvPr>
        </p:nvSpPr>
        <p:spPr>
          <a:xfrm>
            <a:off x="4622292" y="4715631"/>
            <a:ext cx="6985775" cy="1112068"/>
          </a:xfrm>
        </p:spPr>
        <p:txBody>
          <a:bodyPr>
            <a:noAutofit/>
          </a:bodyPr>
          <a:lstStyle>
            <a:lvl1pPr marL="342900" indent="-342900">
              <a:lnSpc>
                <a:spcPct val="100000"/>
              </a:lnSpc>
              <a:spcBef>
                <a:spcPts val="0"/>
              </a:spcBef>
              <a:buFont typeface="+mj-lt"/>
              <a:buAutoNum type="arabicPeriod"/>
              <a:defRPr sz="18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p:txBody>
      </p:sp>
      <p:sp>
        <p:nvSpPr>
          <p:cNvPr id="22" name="Text Placeholder 21"/>
          <p:cNvSpPr>
            <a:spLocks noGrp="1"/>
          </p:cNvSpPr>
          <p:nvPr>
            <p:ph type="body" sz="quarter" idx="27" hasCustomPrompt="1"/>
          </p:nvPr>
        </p:nvSpPr>
        <p:spPr>
          <a:xfrm>
            <a:off x="4622800" y="2855913"/>
            <a:ext cx="6985000" cy="341312"/>
          </a:xfrm>
        </p:spPr>
        <p:txBody>
          <a:bodyPr>
            <a:normAutofit/>
          </a:bodyPr>
          <a:lstStyle>
            <a:lvl1pPr>
              <a:defRPr sz="1800" b="1"/>
            </a:lvl1pPr>
            <a:lvl2pPr marL="457200" indent="0">
              <a:buNone/>
              <a:defRPr/>
            </a:lvl2pPr>
          </a:lstStyle>
          <a:p>
            <a:pPr lvl="0"/>
            <a:r>
              <a:rPr lang="en-US" sz="1800" b="1" dirty="0"/>
              <a:t>Testing</a:t>
            </a:r>
            <a:endParaRPr lang="en-US" dirty="0"/>
          </a:p>
        </p:txBody>
      </p:sp>
      <p:sp>
        <p:nvSpPr>
          <p:cNvPr id="24" name="Text Placeholder 21"/>
          <p:cNvSpPr>
            <a:spLocks noGrp="1"/>
          </p:cNvSpPr>
          <p:nvPr>
            <p:ph type="body" sz="quarter" idx="28" hasCustomPrompt="1"/>
          </p:nvPr>
        </p:nvSpPr>
        <p:spPr>
          <a:xfrm>
            <a:off x="4622558" y="4358564"/>
            <a:ext cx="6985000" cy="341312"/>
          </a:xfrm>
        </p:spPr>
        <p:txBody>
          <a:bodyPr>
            <a:normAutofit/>
          </a:bodyPr>
          <a:lstStyle>
            <a:lvl1pPr>
              <a:defRPr sz="1800" b="1"/>
            </a:lvl1pPr>
            <a:lvl2pPr marL="457200" indent="0">
              <a:buNone/>
              <a:defRPr/>
            </a:lvl2pPr>
          </a:lstStyle>
          <a:p>
            <a:pPr lvl="0"/>
            <a:r>
              <a:rPr lang="en-US" sz="1800" b="1" dirty="0"/>
              <a:t>Testing</a:t>
            </a:r>
            <a:endParaRPr lang="en-US" dirty="0"/>
          </a:p>
        </p:txBody>
      </p:sp>
      <p:cxnSp>
        <p:nvCxnSpPr>
          <p:cNvPr id="19" name="Straight Connector 18"/>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7748752" y="6385034"/>
            <a:ext cx="4225075" cy="3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690895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Content - Opt 3">
    <p:spTree>
      <p:nvGrpSpPr>
        <p:cNvPr id="1" name=""/>
        <p:cNvGrpSpPr/>
        <p:nvPr/>
      </p:nvGrpSpPr>
      <p:grpSpPr>
        <a:xfrm>
          <a:off x="0" y="0"/>
          <a:ext cx="0" cy="0"/>
          <a:chOff x="0" y="0"/>
          <a:chExt cx="0" cy="0"/>
        </a:xfrm>
      </p:grpSpPr>
      <p:sp>
        <p:nvSpPr>
          <p:cNvPr id="3" name="Text Placeholder 6"/>
          <p:cNvSpPr>
            <a:spLocks noGrp="1"/>
          </p:cNvSpPr>
          <p:nvPr>
            <p:ph type="body" sz="quarter" idx="15" hasCustomPrompt="1"/>
          </p:nvPr>
        </p:nvSpPr>
        <p:spPr>
          <a:xfrm>
            <a:off x="419895" y="3054410"/>
            <a:ext cx="3269789" cy="973843"/>
          </a:xfrm>
        </p:spPr>
        <p:txBody>
          <a:bodyPr>
            <a:normAutofit/>
          </a:bodyPr>
          <a:lstStyle>
            <a:lvl1pPr marL="0" indent="0">
              <a:lnSpc>
                <a:spcPct val="100000"/>
              </a:lnSpc>
              <a:spcBef>
                <a:spcPts val="0"/>
              </a:spcBef>
              <a:buNone/>
              <a:defRPr sz="160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a:t>
            </a:r>
          </a:p>
        </p:txBody>
      </p:sp>
      <p:sp>
        <p:nvSpPr>
          <p:cNvPr id="4" name="Text Placeholder 6"/>
          <p:cNvSpPr>
            <a:spLocks noGrp="1"/>
          </p:cNvSpPr>
          <p:nvPr>
            <p:ph type="body" sz="quarter" idx="16" hasCustomPrompt="1"/>
          </p:nvPr>
        </p:nvSpPr>
        <p:spPr>
          <a:xfrm>
            <a:off x="419895" y="4046378"/>
            <a:ext cx="3269789" cy="1909509"/>
          </a:xfrm>
        </p:spPr>
        <p:txBody>
          <a:bodyPr>
            <a:normAutofit/>
          </a:bodyPr>
          <a:lstStyle>
            <a:lvl1pPr marL="285750" indent="-285750">
              <a:lnSpc>
                <a:spcPct val="100000"/>
              </a:lnSpc>
              <a:spcBef>
                <a:spcPts val="0"/>
              </a:spcBef>
              <a:buFont typeface="Arial" charset="0"/>
              <a:buChar char="•"/>
              <a:defRPr sz="1600" b="0">
                <a:solidFill>
                  <a:schemeClr val="tx1"/>
                </a:solidFill>
                <a:latin typeface="Arial" charset="0"/>
                <a:ea typeface="Arial"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a:p>
            <a:pPr lvl="0"/>
            <a:r>
              <a:rPr lang="en-US" dirty="0"/>
              <a:t>Ex </a:t>
            </a:r>
            <a:r>
              <a:rPr lang="en-US" dirty="0" err="1"/>
              <a:t>ea</a:t>
            </a:r>
            <a:r>
              <a:rPr lang="en-US" dirty="0"/>
              <a:t> </a:t>
            </a:r>
            <a:r>
              <a:rPr lang="en-US" dirty="0" err="1"/>
              <a:t>commodo</a:t>
            </a:r>
            <a:r>
              <a:rPr lang="en-US" dirty="0"/>
              <a:t> </a:t>
            </a:r>
            <a:r>
              <a:rPr lang="en-US" dirty="0" err="1"/>
              <a:t>consequat</a:t>
            </a:r>
            <a:r>
              <a:rPr lang="en-US" dirty="0"/>
              <a:t>. </a:t>
            </a:r>
          </a:p>
        </p:txBody>
      </p:sp>
      <p:sp>
        <p:nvSpPr>
          <p:cNvPr id="6" name="Text Placeholder 3"/>
          <p:cNvSpPr>
            <a:spLocks noGrp="1"/>
          </p:cNvSpPr>
          <p:nvPr>
            <p:ph type="body" sz="quarter" idx="21" hasCustomPrompt="1"/>
          </p:nvPr>
        </p:nvSpPr>
        <p:spPr>
          <a:xfrm>
            <a:off x="419895" y="1756023"/>
            <a:ext cx="3269789" cy="555121"/>
          </a:xfrm>
        </p:spPr>
        <p:txBody>
          <a:bodyPr>
            <a:noAutofit/>
          </a:bodyPr>
          <a:lstStyle>
            <a:lvl1pPr>
              <a:defRPr sz="3200" b="1">
                <a:solidFill>
                  <a:srgbClr val="3284BF"/>
                </a:solidFill>
              </a:defRPr>
            </a:lvl1pPr>
          </a:lstStyle>
          <a:p>
            <a:pPr lvl="0"/>
            <a:r>
              <a:rPr lang="en-US" dirty="0"/>
              <a:t>Title</a:t>
            </a:r>
          </a:p>
        </p:txBody>
      </p:sp>
      <p:sp>
        <p:nvSpPr>
          <p:cNvPr id="7" name="Text Placeholder 3"/>
          <p:cNvSpPr>
            <a:spLocks noGrp="1"/>
          </p:cNvSpPr>
          <p:nvPr>
            <p:ph type="body" sz="quarter" idx="22" hasCustomPrompt="1"/>
          </p:nvPr>
        </p:nvSpPr>
        <p:spPr>
          <a:xfrm>
            <a:off x="419895" y="2652812"/>
            <a:ext cx="3269789" cy="292447"/>
          </a:xfrm>
        </p:spPr>
        <p:txBody>
          <a:bodyPr>
            <a:noAutofit/>
          </a:bodyPr>
          <a:lstStyle>
            <a:lvl1pPr>
              <a:spcBef>
                <a:spcPts val="0"/>
              </a:spcBef>
              <a:defRPr sz="1800" b="1"/>
            </a:lvl1pPr>
          </a:lstStyle>
          <a:p>
            <a:pPr lvl="0"/>
            <a:r>
              <a:rPr lang="en-US"/>
              <a:t>Lorem Ipsum</a:t>
            </a:r>
            <a:endParaRPr lang="en-US" dirty="0"/>
          </a:p>
        </p:txBody>
      </p:sp>
      <p:sp>
        <p:nvSpPr>
          <p:cNvPr id="8" name="Picture Placeholder 8"/>
          <p:cNvSpPr>
            <a:spLocks noGrp="1"/>
          </p:cNvSpPr>
          <p:nvPr>
            <p:ph type="pic" sz="quarter" idx="19" hasCustomPrompt="1"/>
          </p:nvPr>
        </p:nvSpPr>
        <p:spPr>
          <a:xfrm>
            <a:off x="430733" y="457562"/>
            <a:ext cx="1161288" cy="1161288"/>
          </a:xfrm>
          <a:prstGeom prst="ellipse">
            <a:avLst/>
          </a:prstGeom>
        </p:spPr>
        <p:txBody>
          <a:bodyPr anchor="ctr">
            <a:noAutofit/>
          </a:bodyPr>
          <a:lstStyle>
            <a:lvl1pPr marL="0" indent="0" algn="ctr">
              <a:buNone/>
              <a:defRPr sz="2000"/>
            </a:lvl1pPr>
          </a:lstStyle>
          <a:p>
            <a:r>
              <a:rPr lang="en-US" dirty="0"/>
              <a:t>ICON </a:t>
            </a:r>
          </a:p>
        </p:txBody>
      </p:sp>
      <p:cxnSp>
        <p:nvCxnSpPr>
          <p:cNvPr id="9" name="Straight Connector 8"/>
          <p:cNvCxnSpPr/>
          <p:nvPr/>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Picture Placeholder 2"/>
          <p:cNvSpPr>
            <a:spLocks noGrp="1"/>
          </p:cNvSpPr>
          <p:nvPr>
            <p:ph type="pic" sz="quarter" idx="17"/>
          </p:nvPr>
        </p:nvSpPr>
        <p:spPr>
          <a:xfrm>
            <a:off x="4075113" y="-20638"/>
            <a:ext cx="8116887" cy="6878638"/>
          </a:xfrm>
        </p:spPr>
        <p:txBody>
          <a:bodyPr anchor="ctr"/>
          <a:lstStyle>
            <a:lvl1pPr marL="0" indent="0" algn="ctr">
              <a:buNone/>
              <a:defRPr/>
            </a:lvl1pPr>
          </a:lstStyle>
          <a:p>
            <a:r>
              <a:rPr lang="en-US"/>
              <a:t>Click icon to add picture</a:t>
            </a:r>
          </a:p>
        </p:txBody>
      </p:sp>
      <p:cxnSp>
        <p:nvCxnSpPr>
          <p:cNvPr id="11" name="Straight Connector 10"/>
          <p:cNvCxnSpPr/>
          <p:nvPr userDrawn="1"/>
        </p:nvCxnSpPr>
        <p:spPr>
          <a:xfrm>
            <a:off x="509391" y="2444436"/>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91365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smtClean="0"/>
              <a:t>Meet the Team</a:t>
            </a:r>
            <a:endParaRPr lang="en-US" dirty="0"/>
          </a:p>
        </p:txBody>
      </p:sp>
      <p:sp>
        <p:nvSpPr>
          <p:cNvPr id="6" name="Text Placeholder 18"/>
          <p:cNvSpPr>
            <a:spLocks noGrp="1"/>
          </p:cNvSpPr>
          <p:nvPr>
            <p:ph type="body" sz="quarter" idx="36" hasCustomPrompt="1"/>
          </p:nvPr>
        </p:nvSpPr>
        <p:spPr>
          <a:xfrm>
            <a:off x="2142291" y="1814513"/>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9" name="Text Placeholder 18"/>
          <p:cNvSpPr>
            <a:spLocks noGrp="1"/>
          </p:cNvSpPr>
          <p:nvPr>
            <p:ph type="body" sz="quarter" idx="38" hasCustomPrompt="1"/>
          </p:nvPr>
        </p:nvSpPr>
        <p:spPr>
          <a:xfrm>
            <a:off x="6019811" y="1814513"/>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12" name="Text Placeholder 18"/>
          <p:cNvSpPr>
            <a:spLocks noGrp="1"/>
          </p:cNvSpPr>
          <p:nvPr>
            <p:ph type="body" sz="quarter" idx="40" hasCustomPrompt="1"/>
          </p:nvPr>
        </p:nvSpPr>
        <p:spPr>
          <a:xfrm>
            <a:off x="9886036" y="1814513"/>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15" name="Text Placeholder 18"/>
          <p:cNvSpPr>
            <a:spLocks noGrp="1"/>
          </p:cNvSpPr>
          <p:nvPr>
            <p:ph type="body" sz="quarter" idx="42" hasCustomPrompt="1"/>
          </p:nvPr>
        </p:nvSpPr>
        <p:spPr>
          <a:xfrm>
            <a:off x="3755935" y="4268346"/>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sp>
        <p:nvSpPr>
          <p:cNvPr id="21" name="Text Placeholder 18"/>
          <p:cNvSpPr>
            <a:spLocks noGrp="1"/>
          </p:cNvSpPr>
          <p:nvPr>
            <p:ph type="body" sz="quarter" idx="46" hasCustomPrompt="1"/>
          </p:nvPr>
        </p:nvSpPr>
        <p:spPr>
          <a:xfrm>
            <a:off x="7949664" y="4268346"/>
            <a:ext cx="2216476" cy="1096962"/>
          </a:xfrm>
        </p:spPr>
        <p:txBody>
          <a:bodyPr>
            <a:normAutofit/>
          </a:bodyPr>
          <a:lstStyle>
            <a:lvl1pPr>
              <a:lnSpc>
                <a:spcPct val="100000"/>
              </a:lnSpc>
              <a:spcBef>
                <a:spcPts val="0"/>
              </a:spcBef>
              <a:defRPr sz="1600" b="1" baseline="0"/>
            </a:lvl1pPr>
          </a:lstStyle>
          <a:p>
            <a:pPr lvl="0"/>
            <a:r>
              <a:rPr lang="en-US" dirty="0" smtClean="0"/>
              <a:t>First Name</a:t>
            </a:r>
            <a:br>
              <a:rPr lang="en-US" dirty="0" smtClean="0"/>
            </a:br>
            <a:r>
              <a:rPr lang="en-US" dirty="0" smtClean="0"/>
              <a:t>Last Name</a:t>
            </a:r>
            <a:br>
              <a:rPr lang="en-US" dirty="0" smtClean="0"/>
            </a:br>
            <a:r>
              <a:rPr lang="en-US" dirty="0" smtClean="0"/>
              <a:t>—</a:t>
            </a:r>
            <a:br>
              <a:rPr lang="en-US" dirty="0" smtClean="0"/>
            </a:br>
            <a:r>
              <a:rPr lang="en-US" dirty="0" smtClean="0"/>
              <a:t>Title</a:t>
            </a:r>
          </a:p>
        </p:txBody>
      </p:sp>
      <p:cxnSp>
        <p:nvCxnSpPr>
          <p:cNvPr id="23" name="Straight Connector 22"/>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45208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ntent - Opt 4">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a:t>Click icon to add picture</a:t>
            </a:r>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6" name="Title Placeholder 1"/>
          <p:cNvSpPr>
            <a:spLocks noGrp="1"/>
          </p:cNvSpPr>
          <p:nvPr>
            <p:ph type="title"/>
          </p:nvPr>
        </p:nvSpPr>
        <p:spPr>
          <a:xfrm>
            <a:off x="517473" y="0"/>
            <a:ext cx="7436230" cy="9858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27" name="Text Placeholder 2"/>
          <p:cNvSpPr>
            <a:spLocks noGrp="1"/>
          </p:cNvSpPr>
          <p:nvPr>
            <p:ph idx="1"/>
          </p:nvPr>
        </p:nvSpPr>
        <p:spPr>
          <a:xfrm>
            <a:off x="517473" y="985880"/>
            <a:ext cx="7436230" cy="51910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3843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resenters - Three">
    <p:spTree>
      <p:nvGrpSpPr>
        <p:cNvPr id="1" name=""/>
        <p:cNvGrpSpPr/>
        <p:nvPr/>
      </p:nvGrpSpPr>
      <p:grpSpPr>
        <a:xfrm>
          <a:off x="0" y="0"/>
          <a:ext cx="0" cy="0"/>
          <a:chOff x="0" y="0"/>
          <a:chExt cx="0" cy="0"/>
        </a:xfrm>
      </p:grpSpPr>
      <p:sp>
        <p:nvSpPr>
          <p:cNvPr id="22" name="Rectangle 21"/>
          <p:cNvSpPr/>
          <p:nvPr/>
        </p:nvSpPr>
        <p:spPr>
          <a:xfrm>
            <a:off x="0" y="10276"/>
            <a:ext cx="12192000" cy="2869102"/>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p:cNvSpPr/>
          <p:nvPr/>
        </p:nvSpPr>
        <p:spPr>
          <a:xfrm>
            <a:off x="0" y="6174507"/>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p:cNvSpPr/>
          <p:nvPr/>
        </p:nvSpPr>
        <p:spPr>
          <a:xfrm>
            <a:off x="114343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Oval 24"/>
          <p:cNvSpPr/>
          <p:nvPr/>
        </p:nvSpPr>
        <p:spPr>
          <a:xfrm>
            <a:off x="484646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Picture Placeholder 5"/>
          <p:cNvSpPr>
            <a:spLocks noGrp="1"/>
          </p:cNvSpPr>
          <p:nvPr>
            <p:ph type="pic" sz="quarter" idx="14" hasCustomPrompt="1"/>
          </p:nvPr>
        </p:nvSpPr>
        <p:spPr>
          <a:xfrm>
            <a:off x="4964131" y="1706563"/>
            <a:ext cx="2290763" cy="2290762"/>
          </a:xfrm>
          <a:prstGeom prst="ellipse">
            <a:avLst/>
          </a:prstGeom>
          <a:ln w="22225">
            <a:noFill/>
          </a:ln>
        </p:spPr>
        <p:txBody>
          <a:bodyPr anchor="ctr"/>
          <a:lstStyle>
            <a:lvl1pPr marL="0" indent="0" algn="ctr">
              <a:buNone/>
              <a:defRPr baseline="0"/>
            </a:lvl1pPr>
          </a:lstStyle>
          <a:p>
            <a:r>
              <a:rPr lang="en-US" dirty="0"/>
              <a:t>Profile Picture</a:t>
            </a:r>
          </a:p>
        </p:txBody>
      </p:sp>
      <p:sp>
        <p:nvSpPr>
          <p:cNvPr id="27" name="Oval 26"/>
          <p:cNvSpPr/>
          <p:nvPr/>
        </p:nvSpPr>
        <p:spPr>
          <a:xfrm>
            <a:off x="8384613" y="1588527"/>
            <a:ext cx="2526100" cy="2526100"/>
          </a:xfrm>
          <a:prstGeom prst="ellipse">
            <a:avLst/>
          </a:prstGeom>
          <a:solidFill>
            <a:schemeClr val="bg1"/>
          </a:solidFill>
          <a:ln w="50800">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Picture Placeholder 5"/>
          <p:cNvSpPr>
            <a:spLocks noGrp="1"/>
          </p:cNvSpPr>
          <p:nvPr>
            <p:ph type="pic" sz="quarter" idx="15" hasCustomPrompt="1"/>
          </p:nvPr>
        </p:nvSpPr>
        <p:spPr>
          <a:xfrm>
            <a:off x="8502281" y="1706563"/>
            <a:ext cx="2290763" cy="2290762"/>
          </a:xfrm>
          <a:prstGeom prst="ellipse">
            <a:avLst/>
          </a:prstGeom>
          <a:ln w="22225">
            <a:noFill/>
          </a:ln>
        </p:spPr>
        <p:txBody>
          <a:bodyPr anchor="ctr"/>
          <a:lstStyle>
            <a:lvl1pPr marL="0" indent="0" algn="ctr">
              <a:buNone/>
              <a:defRPr baseline="0"/>
            </a:lvl1pPr>
          </a:lstStyle>
          <a:p>
            <a:r>
              <a:rPr lang="en-US" dirty="0"/>
              <a:t>Profile Picture</a:t>
            </a:r>
          </a:p>
        </p:txBody>
      </p:sp>
      <p:sp>
        <p:nvSpPr>
          <p:cNvPr id="29" name="Picture Placeholder 5"/>
          <p:cNvSpPr>
            <a:spLocks noGrp="1"/>
          </p:cNvSpPr>
          <p:nvPr>
            <p:ph type="pic" sz="quarter" idx="20" hasCustomPrompt="1"/>
          </p:nvPr>
        </p:nvSpPr>
        <p:spPr>
          <a:xfrm>
            <a:off x="1271769" y="1706563"/>
            <a:ext cx="2290763" cy="2290762"/>
          </a:xfrm>
          <a:prstGeom prst="ellipse">
            <a:avLst/>
          </a:prstGeom>
          <a:ln w="22225">
            <a:noFill/>
          </a:ln>
        </p:spPr>
        <p:txBody>
          <a:bodyPr anchor="ctr"/>
          <a:lstStyle>
            <a:lvl1pPr marL="0" indent="0" algn="ctr">
              <a:buNone/>
              <a:defRPr baseline="0"/>
            </a:lvl1pPr>
          </a:lstStyle>
          <a:p>
            <a:r>
              <a:rPr lang="en-US" dirty="0"/>
              <a:t>Profile Picture</a:t>
            </a:r>
          </a:p>
        </p:txBody>
      </p:sp>
      <p:sp>
        <p:nvSpPr>
          <p:cNvPr id="30" name="Text Placeholder 3"/>
          <p:cNvSpPr>
            <a:spLocks noGrp="1"/>
          </p:cNvSpPr>
          <p:nvPr>
            <p:ph type="body" sz="quarter" idx="22" hasCustomPrompt="1"/>
          </p:nvPr>
        </p:nvSpPr>
        <p:spPr>
          <a:xfrm>
            <a:off x="795582" y="4307027"/>
            <a:ext cx="3269789" cy="448420"/>
          </a:xfrm>
        </p:spPr>
        <p:txBody>
          <a:bodyPr>
            <a:noAutofit/>
          </a:bodyPr>
          <a:lstStyle>
            <a:lvl1pPr algn="ctr">
              <a:spcBef>
                <a:spcPts val="0"/>
              </a:spcBef>
              <a:defRPr sz="2000" b="1">
                <a:solidFill>
                  <a:schemeClr val="tx1"/>
                </a:solidFill>
              </a:defRPr>
            </a:lvl1pPr>
          </a:lstStyle>
          <a:p>
            <a:pPr lvl="0"/>
            <a:r>
              <a:rPr lang="en-US" dirty="0"/>
              <a:t>First Name, Last Name</a:t>
            </a:r>
          </a:p>
        </p:txBody>
      </p:sp>
      <p:sp>
        <p:nvSpPr>
          <p:cNvPr id="31" name="Text Placeholder 3"/>
          <p:cNvSpPr>
            <a:spLocks noGrp="1"/>
          </p:cNvSpPr>
          <p:nvPr>
            <p:ph type="body" sz="quarter" idx="23" hasCustomPrompt="1"/>
          </p:nvPr>
        </p:nvSpPr>
        <p:spPr>
          <a:xfrm>
            <a:off x="795582" y="4893089"/>
            <a:ext cx="3269789" cy="292447"/>
          </a:xfrm>
        </p:spPr>
        <p:txBody>
          <a:bodyPr>
            <a:noAutofit/>
          </a:bodyPr>
          <a:lstStyle>
            <a:lvl1pPr algn="ctr">
              <a:defRPr sz="1600" b="0" baseline="0">
                <a:solidFill>
                  <a:schemeClr val="tx1"/>
                </a:solidFill>
              </a:defRPr>
            </a:lvl1pPr>
          </a:lstStyle>
          <a:p>
            <a:pPr lvl="0"/>
            <a:r>
              <a:rPr lang="en-US" dirty="0"/>
              <a:t>Title</a:t>
            </a:r>
          </a:p>
        </p:txBody>
      </p:sp>
      <p:cxnSp>
        <p:nvCxnSpPr>
          <p:cNvPr id="32" name="Straight Connector 31"/>
          <p:cNvCxnSpPr/>
          <p:nvPr/>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3" name="Text Placeholder 3"/>
          <p:cNvSpPr>
            <a:spLocks noGrp="1"/>
          </p:cNvSpPr>
          <p:nvPr>
            <p:ph type="body" sz="quarter" idx="24" hasCustomPrompt="1"/>
          </p:nvPr>
        </p:nvSpPr>
        <p:spPr>
          <a:xfrm>
            <a:off x="4461105" y="4307027"/>
            <a:ext cx="3269789" cy="448420"/>
          </a:xfrm>
        </p:spPr>
        <p:txBody>
          <a:bodyPr>
            <a:noAutofit/>
          </a:bodyPr>
          <a:lstStyle>
            <a:lvl1pPr algn="ctr">
              <a:spcBef>
                <a:spcPts val="0"/>
              </a:spcBef>
              <a:defRPr sz="2000" b="1">
                <a:solidFill>
                  <a:schemeClr val="tx1"/>
                </a:solidFill>
              </a:defRPr>
            </a:lvl1pPr>
          </a:lstStyle>
          <a:p>
            <a:pPr lvl="0"/>
            <a:r>
              <a:rPr lang="en-US" dirty="0"/>
              <a:t>First Name, Last Name</a:t>
            </a:r>
          </a:p>
        </p:txBody>
      </p:sp>
      <p:sp>
        <p:nvSpPr>
          <p:cNvPr id="34" name="Text Placeholder 3"/>
          <p:cNvSpPr>
            <a:spLocks noGrp="1"/>
          </p:cNvSpPr>
          <p:nvPr>
            <p:ph type="body" sz="quarter" idx="25" hasCustomPrompt="1"/>
          </p:nvPr>
        </p:nvSpPr>
        <p:spPr>
          <a:xfrm>
            <a:off x="4461105" y="4893089"/>
            <a:ext cx="3269789" cy="292447"/>
          </a:xfrm>
        </p:spPr>
        <p:txBody>
          <a:bodyPr>
            <a:noAutofit/>
          </a:bodyPr>
          <a:lstStyle>
            <a:lvl1pPr algn="ctr">
              <a:defRPr sz="1600" b="0">
                <a:solidFill>
                  <a:schemeClr val="tx1"/>
                </a:solidFill>
              </a:defRPr>
            </a:lvl1pPr>
          </a:lstStyle>
          <a:p>
            <a:pPr lvl="0"/>
            <a:r>
              <a:rPr lang="en-US" dirty="0"/>
              <a:t>Title</a:t>
            </a:r>
          </a:p>
        </p:txBody>
      </p:sp>
      <p:cxnSp>
        <p:nvCxnSpPr>
          <p:cNvPr id="35" name="Straight Connector 34"/>
          <p:cNvCxnSpPr/>
          <p:nvPr/>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36" name="Text Placeholder 3"/>
          <p:cNvSpPr>
            <a:spLocks noGrp="1"/>
          </p:cNvSpPr>
          <p:nvPr>
            <p:ph type="body" sz="quarter" idx="26" hasCustomPrompt="1"/>
          </p:nvPr>
        </p:nvSpPr>
        <p:spPr>
          <a:xfrm>
            <a:off x="8086808" y="4307027"/>
            <a:ext cx="3269789" cy="448420"/>
          </a:xfrm>
        </p:spPr>
        <p:txBody>
          <a:bodyPr>
            <a:noAutofit/>
          </a:bodyPr>
          <a:lstStyle>
            <a:lvl1pPr algn="ctr">
              <a:spcBef>
                <a:spcPts val="0"/>
              </a:spcBef>
              <a:defRPr sz="2000" b="1">
                <a:solidFill>
                  <a:schemeClr val="tx1"/>
                </a:solidFill>
              </a:defRPr>
            </a:lvl1pPr>
          </a:lstStyle>
          <a:p>
            <a:pPr lvl="0"/>
            <a:r>
              <a:rPr lang="en-US" dirty="0"/>
              <a:t>First Name, Last Name</a:t>
            </a:r>
          </a:p>
        </p:txBody>
      </p:sp>
      <p:sp>
        <p:nvSpPr>
          <p:cNvPr id="37" name="Text Placeholder 3"/>
          <p:cNvSpPr>
            <a:spLocks noGrp="1"/>
          </p:cNvSpPr>
          <p:nvPr>
            <p:ph type="body" sz="quarter" idx="27" hasCustomPrompt="1"/>
          </p:nvPr>
        </p:nvSpPr>
        <p:spPr>
          <a:xfrm>
            <a:off x="8086808" y="4893089"/>
            <a:ext cx="3269789" cy="292447"/>
          </a:xfrm>
        </p:spPr>
        <p:txBody>
          <a:bodyPr>
            <a:noAutofit/>
          </a:bodyPr>
          <a:lstStyle>
            <a:lvl1pPr algn="ctr">
              <a:defRPr sz="1600" b="0">
                <a:solidFill>
                  <a:schemeClr val="tx1"/>
                </a:solidFill>
              </a:defRPr>
            </a:lvl1pPr>
          </a:lstStyle>
          <a:p>
            <a:pPr lvl="0"/>
            <a:r>
              <a:rPr lang="en-US" dirty="0"/>
              <a:t>Title</a:t>
            </a:r>
          </a:p>
        </p:txBody>
      </p:sp>
      <p:cxnSp>
        <p:nvCxnSpPr>
          <p:cNvPr id="38" name="Straight Connector 37"/>
          <p:cNvCxnSpPr/>
          <p:nvPr/>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a:stretch>
            <a:fillRect/>
          </a:stretch>
        </p:blipFill>
        <p:spPr>
          <a:xfrm>
            <a:off x="518183" y="6327850"/>
            <a:ext cx="1344070" cy="441511"/>
          </a:xfrm>
          <a:prstGeom prst="rect">
            <a:avLst/>
          </a:prstGeom>
        </p:spPr>
      </p:pic>
      <p:sp>
        <p:nvSpPr>
          <p:cNvPr id="41" name="Title 1"/>
          <p:cNvSpPr>
            <a:spLocks noGrp="1"/>
          </p:cNvSpPr>
          <p:nvPr>
            <p:ph type="title" hasCustomPrompt="1"/>
          </p:nvPr>
        </p:nvSpPr>
        <p:spPr>
          <a:xfrm>
            <a:off x="517473" y="365126"/>
            <a:ext cx="11122888" cy="985880"/>
          </a:xfrm>
        </p:spPr>
        <p:txBody>
          <a:bodyPr/>
          <a:lstStyle>
            <a:lvl1pPr algn="ctr">
              <a:defRPr>
                <a:solidFill>
                  <a:schemeClr val="bg1"/>
                </a:solidFill>
              </a:defRPr>
            </a:lvl1pPr>
          </a:lstStyle>
          <a:p>
            <a:r>
              <a:rPr lang="en-US" dirty="0"/>
              <a:t>Presenters</a:t>
            </a:r>
          </a:p>
        </p:txBody>
      </p:sp>
      <p:cxnSp>
        <p:nvCxnSpPr>
          <p:cNvPr id="47" name="Straight Connector 46"/>
          <p:cNvCxnSpPr/>
          <p:nvPr userDrawn="1"/>
        </p:nvCxnSpPr>
        <p:spPr>
          <a:xfrm>
            <a:off x="2293316"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958839"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9584542" y="4819583"/>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5733" y="6425161"/>
            <a:ext cx="2060851" cy="246888"/>
          </a:xfrm>
          <a:prstGeom prst="rect">
            <a:avLst/>
          </a:prstGeom>
        </p:spPr>
      </p:pic>
    </p:spTree>
    <p:extLst>
      <p:ext uri="{BB962C8B-B14F-4D97-AF65-F5344CB8AC3E}">
        <p14:creationId xmlns:p14="http://schemas.microsoft.com/office/powerpoint/2010/main" val="2630182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resenters - Four">
    <p:spTree>
      <p:nvGrpSpPr>
        <p:cNvPr id="1" name=""/>
        <p:cNvGrpSpPr/>
        <p:nvPr/>
      </p:nvGrpSpPr>
      <p:grpSpPr>
        <a:xfrm>
          <a:off x="0" y="0"/>
          <a:ext cx="0" cy="0"/>
          <a:chOff x="0" y="0"/>
          <a:chExt cx="0" cy="0"/>
        </a:xfrm>
      </p:grpSpPr>
      <p:sp>
        <p:nvSpPr>
          <p:cNvPr id="23" name="Rectangle 22"/>
          <p:cNvSpPr/>
          <p:nvPr userDrawn="1"/>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Rectangle 41"/>
          <p:cNvSpPr/>
          <p:nvPr/>
        </p:nvSpPr>
        <p:spPr>
          <a:xfrm>
            <a:off x="0" y="0"/>
            <a:ext cx="12192000" cy="3429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42"/>
          <p:cNvSpPr/>
          <p:nvPr/>
        </p:nvSpPr>
        <p:spPr>
          <a:xfrm>
            <a:off x="-896" y="6176748"/>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43"/>
          <p:cNvSpPr txBox="1"/>
          <p:nvPr/>
        </p:nvSpPr>
        <p:spPr>
          <a:xfrm>
            <a:off x="0" y="1012878"/>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charset="0"/>
                <a:ea typeface="Arial" charset="0"/>
                <a:cs typeface="Arial" charset="0"/>
              </a:rPr>
              <a:t>Presenters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Subtitle Here</a:t>
            </a:r>
          </a:p>
        </p:txBody>
      </p:sp>
      <p:sp>
        <p:nvSpPr>
          <p:cNvPr id="45" name="Picture Placeholder 5"/>
          <p:cNvSpPr>
            <a:spLocks noGrp="1"/>
          </p:cNvSpPr>
          <p:nvPr>
            <p:ph type="pic" sz="quarter" idx="14" hasCustomPrompt="1"/>
          </p:nvPr>
        </p:nvSpPr>
        <p:spPr>
          <a:xfrm>
            <a:off x="4149390"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a:t>PIC</a:t>
            </a:r>
            <a:endParaRPr lang="en-US" dirty="0"/>
          </a:p>
        </p:txBody>
      </p:sp>
      <p:sp>
        <p:nvSpPr>
          <p:cNvPr id="46" name="Picture Placeholder 5"/>
          <p:cNvSpPr>
            <a:spLocks noGrp="1"/>
          </p:cNvSpPr>
          <p:nvPr>
            <p:ph type="pic" sz="quarter" idx="15" hasCustomPrompt="1"/>
          </p:nvPr>
        </p:nvSpPr>
        <p:spPr>
          <a:xfrm>
            <a:off x="6892215"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a:t>PIC</a:t>
            </a:r>
            <a:endParaRPr lang="en-US" dirty="0"/>
          </a:p>
        </p:txBody>
      </p:sp>
      <p:sp>
        <p:nvSpPr>
          <p:cNvPr id="47" name="Picture Placeholder 5"/>
          <p:cNvSpPr>
            <a:spLocks noGrp="1"/>
          </p:cNvSpPr>
          <p:nvPr>
            <p:ph type="pic" sz="quarter" idx="16" hasCustomPrompt="1"/>
          </p:nvPr>
        </p:nvSpPr>
        <p:spPr>
          <a:xfrm>
            <a:off x="957134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a:t>PIC</a:t>
            </a:r>
            <a:endParaRPr lang="en-US" dirty="0"/>
          </a:p>
        </p:txBody>
      </p:sp>
      <p:sp>
        <p:nvSpPr>
          <p:cNvPr id="48" name="Picture Placeholder 5"/>
          <p:cNvSpPr>
            <a:spLocks noGrp="1"/>
          </p:cNvSpPr>
          <p:nvPr>
            <p:ph type="pic" sz="quarter" idx="25" hasCustomPrompt="1"/>
          </p:nvPr>
        </p:nvSpPr>
        <p:spPr>
          <a:xfrm>
            <a:off x="1419836" y="2830032"/>
            <a:ext cx="1161288" cy="1161288"/>
          </a:xfrm>
          <a:prstGeom prst="ellipse">
            <a:avLst/>
          </a:prstGeom>
          <a:solidFill>
            <a:schemeClr val="bg1">
              <a:lumMod val="85000"/>
            </a:schemeClr>
          </a:solidFill>
          <a:ln w="60325">
            <a:solidFill>
              <a:schemeClr val="bg1"/>
            </a:solidFill>
          </a:ln>
        </p:spPr>
        <p:txBody>
          <a:bodyPr anchor="ctr"/>
          <a:lstStyle>
            <a:lvl1pPr marL="0" indent="0" algn="ctr">
              <a:buNone/>
              <a:defRPr baseline="0"/>
            </a:lvl1pPr>
          </a:lstStyle>
          <a:p>
            <a:r>
              <a:rPr lang="en-US"/>
              <a:t>PIC</a:t>
            </a:r>
            <a:endParaRPr lang="en-US" dirty="0"/>
          </a:p>
        </p:txBody>
      </p:sp>
      <p:sp>
        <p:nvSpPr>
          <p:cNvPr id="49" name="Text Placeholder 3"/>
          <p:cNvSpPr>
            <a:spLocks noGrp="1"/>
          </p:cNvSpPr>
          <p:nvPr>
            <p:ph type="body" sz="quarter" idx="27" hasCustomPrompt="1"/>
          </p:nvPr>
        </p:nvSpPr>
        <p:spPr>
          <a:xfrm>
            <a:off x="712382" y="5064774"/>
            <a:ext cx="2594918" cy="292447"/>
          </a:xfrm>
        </p:spPr>
        <p:txBody>
          <a:bodyPr>
            <a:noAutofit/>
          </a:bodyPr>
          <a:lstStyle>
            <a:lvl1pPr algn="ctr">
              <a:spcBef>
                <a:spcPts val="0"/>
              </a:spcBef>
              <a:defRPr sz="1400" b="0">
                <a:solidFill>
                  <a:schemeClr val="tx1"/>
                </a:solidFill>
              </a:defRPr>
            </a:lvl1pPr>
          </a:lstStyle>
          <a:p>
            <a:pPr lvl="0"/>
            <a:r>
              <a:rPr lang="en-US" dirty="0"/>
              <a:t>Title</a:t>
            </a:r>
          </a:p>
        </p:txBody>
      </p:sp>
      <p:cxnSp>
        <p:nvCxnSpPr>
          <p:cNvPr id="50" name="Straight Connector 49"/>
          <p:cNvCxnSpPr/>
          <p:nvPr/>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1" name="Text Placeholder 3"/>
          <p:cNvSpPr>
            <a:spLocks noGrp="1"/>
          </p:cNvSpPr>
          <p:nvPr>
            <p:ph type="body" sz="quarter" idx="29" hasCustomPrompt="1"/>
          </p:nvPr>
        </p:nvSpPr>
        <p:spPr>
          <a:xfrm>
            <a:off x="3423684" y="5064774"/>
            <a:ext cx="2594918" cy="292447"/>
          </a:xfrm>
        </p:spPr>
        <p:txBody>
          <a:bodyPr>
            <a:noAutofit/>
          </a:bodyPr>
          <a:lstStyle>
            <a:lvl1pPr algn="ctr">
              <a:spcBef>
                <a:spcPts val="0"/>
              </a:spcBef>
              <a:defRPr sz="1400" b="0">
                <a:solidFill>
                  <a:schemeClr val="tx1"/>
                </a:solidFill>
              </a:defRPr>
            </a:lvl1pPr>
          </a:lstStyle>
          <a:p>
            <a:pPr lvl="0"/>
            <a:r>
              <a:rPr lang="en-US" dirty="0"/>
              <a:t>Title</a:t>
            </a:r>
          </a:p>
        </p:txBody>
      </p:sp>
      <p:cxnSp>
        <p:nvCxnSpPr>
          <p:cNvPr id="52" name="Straight Connector 51"/>
          <p:cNvCxnSpPr/>
          <p:nvPr/>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3" name="Text Placeholder 3"/>
          <p:cNvSpPr>
            <a:spLocks noGrp="1"/>
          </p:cNvSpPr>
          <p:nvPr>
            <p:ph type="body" sz="quarter" idx="31" hasCustomPrompt="1"/>
          </p:nvPr>
        </p:nvSpPr>
        <p:spPr>
          <a:xfrm>
            <a:off x="6188147" y="5064774"/>
            <a:ext cx="2594918" cy="292447"/>
          </a:xfrm>
        </p:spPr>
        <p:txBody>
          <a:bodyPr>
            <a:noAutofit/>
          </a:bodyPr>
          <a:lstStyle>
            <a:lvl1pPr algn="ctr">
              <a:spcBef>
                <a:spcPts val="0"/>
              </a:spcBef>
              <a:defRPr sz="1400" b="0">
                <a:solidFill>
                  <a:schemeClr val="tx1"/>
                </a:solidFill>
              </a:defRPr>
            </a:lvl1pPr>
          </a:lstStyle>
          <a:p>
            <a:pPr lvl="0"/>
            <a:r>
              <a:rPr lang="en-US" dirty="0"/>
              <a:t>Title</a:t>
            </a:r>
          </a:p>
        </p:txBody>
      </p:sp>
      <p:cxnSp>
        <p:nvCxnSpPr>
          <p:cNvPr id="54" name="Straight Connector 53"/>
          <p:cNvCxnSpPr/>
          <p:nvPr/>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5" name="Text Placeholder 3"/>
          <p:cNvSpPr>
            <a:spLocks noGrp="1"/>
          </p:cNvSpPr>
          <p:nvPr>
            <p:ph type="body" sz="quarter" idx="33" hasCustomPrompt="1"/>
          </p:nvPr>
        </p:nvSpPr>
        <p:spPr>
          <a:xfrm>
            <a:off x="8864691" y="5064774"/>
            <a:ext cx="2594918" cy="292447"/>
          </a:xfrm>
        </p:spPr>
        <p:txBody>
          <a:bodyPr>
            <a:noAutofit/>
          </a:bodyPr>
          <a:lstStyle>
            <a:lvl1pPr algn="ctr">
              <a:spcBef>
                <a:spcPts val="0"/>
              </a:spcBef>
              <a:defRPr sz="1400" b="0">
                <a:solidFill>
                  <a:schemeClr val="tx1"/>
                </a:solidFill>
              </a:defRPr>
            </a:lvl1pPr>
          </a:lstStyle>
          <a:p>
            <a:pPr lvl="0"/>
            <a:r>
              <a:rPr lang="en-US" dirty="0"/>
              <a:t> Title</a:t>
            </a:r>
          </a:p>
        </p:txBody>
      </p:sp>
      <p:cxnSp>
        <p:nvCxnSpPr>
          <p:cNvPr id="56" name="Straight Connector 55"/>
          <p:cNvCxnSpPr/>
          <p:nvPr/>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sp>
        <p:nvSpPr>
          <p:cNvPr id="57" name="Text Placeholder 18"/>
          <p:cNvSpPr>
            <a:spLocks noGrp="1"/>
          </p:cNvSpPr>
          <p:nvPr>
            <p:ph type="body" sz="quarter" idx="36" hasCustomPrompt="1"/>
          </p:nvPr>
        </p:nvSpPr>
        <p:spPr>
          <a:xfrm>
            <a:off x="703021"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sp>
        <p:nvSpPr>
          <p:cNvPr id="58" name="Text Placeholder 18"/>
          <p:cNvSpPr>
            <a:spLocks noGrp="1"/>
          </p:cNvSpPr>
          <p:nvPr>
            <p:ph type="body" sz="quarter" idx="37" hasCustomPrompt="1"/>
          </p:nvPr>
        </p:nvSpPr>
        <p:spPr>
          <a:xfrm>
            <a:off x="3423684"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sp>
        <p:nvSpPr>
          <p:cNvPr id="59" name="Text Placeholder 18"/>
          <p:cNvSpPr>
            <a:spLocks noGrp="1"/>
          </p:cNvSpPr>
          <p:nvPr>
            <p:ph type="body" sz="quarter" idx="38" hasCustomPrompt="1"/>
          </p:nvPr>
        </p:nvSpPr>
        <p:spPr>
          <a:xfrm>
            <a:off x="6173521"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sp>
        <p:nvSpPr>
          <p:cNvPr id="60" name="Text Placeholder 18"/>
          <p:cNvSpPr>
            <a:spLocks noGrp="1"/>
          </p:cNvSpPr>
          <p:nvPr>
            <p:ph type="body" sz="quarter" idx="39" hasCustomPrompt="1"/>
          </p:nvPr>
        </p:nvSpPr>
        <p:spPr>
          <a:xfrm>
            <a:off x="8848649" y="4298118"/>
            <a:ext cx="2594918" cy="648050"/>
          </a:xfrm>
        </p:spPr>
        <p:txBody>
          <a:bodyPr>
            <a:noAutofit/>
          </a:bodyPr>
          <a:lstStyle>
            <a:lvl1pPr algn="ctr">
              <a:lnSpc>
                <a:spcPct val="100000"/>
              </a:lnSpc>
              <a:spcBef>
                <a:spcPts val="0"/>
              </a:spcBef>
              <a:defRPr sz="1800" b="1" baseline="0"/>
            </a:lvl1pPr>
          </a:lstStyle>
          <a:p>
            <a:pPr lvl="0"/>
            <a:r>
              <a:rPr lang="en-US" dirty="0"/>
              <a:t>First Name</a:t>
            </a:r>
            <a:br>
              <a:rPr lang="en-US" dirty="0"/>
            </a:br>
            <a:r>
              <a:rPr lang="en-US" dirty="0"/>
              <a:t>Last Name</a:t>
            </a:r>
          </a:p>
        </p:txBody>
      </p:sp>
      <p:pic>
        <p:nvPicPr>
          <p:cNvPr id="61" name="Picture 60"/>
          <p:cNvPicPr>
            <a:picLocks noChangeAspect="1"/>
          </p:cNvPicPr>
          <p:nvPr/>
        </p:nvPicPr>
        <p:blipFill>
          <a:blip r:embed="rId2"/>
          <a:stretch>
            <a:fillRect/>
          </a:stretch>
        </p:blipFill>
        <p:spPr>
          <a:xfrm>
            <a:off x="518183" y="6327850"/>
            <a:ext cx="1344070" cy="441511"/>
          </a:xfrm>
          <a:prstGeom prst="rect">
            <a:avLst/>
          </a:prstGeom>
        </p:spPr>
      </p:pic>
      <p:pic>
        <p:nvPicPr>
          <p:cNvPr id="62" name="Picture 61"/>
          <p:cNvPicPr>
            <a:picLocks noChangeAspect="1"/>
          </p:cNvPicPr>
          <p:nvPr/>
        </p:nvPicPr>
        <p:blipFill>
          <a:blip r:embed="rId3"/>
          <a:stretch>
            <a:fillRect/>
          </a:stretch>
        </p:blipFill>
        <p:spPr>
          <a:xfrm>
            <a:off x="10181064" y="6429278"/>
            <a:ext cx="1459298" cy="246642"/>
          </a:xfrm>
          <a:prstGeom prst="rect">
            <a:avLst/>
          </a:prstGeom>
        </p:spPr>
      </p:pic>
      <p:sp>
        <p:nvSpPr>
          <p:cNvPr id="24" name="Rectangle 23"/>
          <p:cNvSpPr/>
          <p:nvPr userDrawn="1"/>
        </p:nvSpPr>
        <p:spPr>
          <a:xfrm>
            <a:off x="-896" y="6168865"/>
            <a:ext cx="12192000" cy="691376"/>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p:cNvSpPr txBox="1"/>
          <p:nvPr userDrawn="1"/>
        </p:nvSpPr>
        <p:spPr>
          <a:xfrm>
            <a:off x="0" y="1012878"/>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charset="0"/>
                <a:ea typeface="Arial" charset="0"/>
                <a:cs typeface="Arial" charset="0"/>
              </a:rPr>
              <a:t>Presenters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Subtitle Here</a:t>
            </a:r>
          </a:p>
        </p:txBody>
      </p:sp>
      <p:cxnSp>
        <p:nvCxnSpPr>
          <p:cNvPr id="26" name="Straight Connector 25"/>
          <p:cNvCxnSpPr/>
          <p:nvPr userDrawn="1"/>
        </p:nvCxnSpPr>
        <p:spPr>
          <a:xfrm>
            <a:off x="1872680"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583982"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348445"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0024989" y="4991268"/>
            <a:ext cx="274320" cy="0"/>
          </a:xfrm>
          <a:prstGeom prst="line">
            <a:avLst/>
          </a:prstGeom>
          <a:ln w="44450">
            <a:solidFill>
              <a:srgbClr val="FEBB36"/>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a:stretch>
            <a:fillRect/>
          </a:stretch>
        </p:blipFill>
        <p:spPr>
          <a:xfrm>
            <a:off x="518183" y="6327850"/>
            <a:ext cx="1344070" cy="441511"/>
          </a:xfrm>
          <a:prstGeom prst="rect">
            <a:avLst/>
          </a:prstGeom>
        </p:spPr>
      </p:pic>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5733" y="6425161"/>
            <a:ext cx="2060851" cy="246888"/>
          </a:xfrm>
          <a:prstGeom prst="rect">
            <a:avLst/>
          </a:prstGeom>
        </p:spPr>
      </p:pic>
    </p:spTree>
    <p:extLst>
      <p:ext uri="{BB962C8B-B14F-4D97-AF65-F5344CB8AC3E}">
        <p14:creationId xmlns:p14="http://schemas.microsoft.com/office/powerpoint/2010/main" val="19685873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Meet the Team</a:t>
            </a:r>
          </a:p>
        </p:txBody>
      </p:sp>
      <p:sp>
        <p:nvSpPr>
          <p:cNvPr id="5" name="Picture Placeholder 5"/>
          <p:cNvSpPr>
            <a:spLocks noGrp="1"/>
          </p:cNvSpPr>
          <p:nvPr>
            <p:ph type="pic" sz="quarter" idx="10" hasCustomPrompt="1"/>
          </p:nvPr>
        </p:nvSpPr>
        <p:spPr>
          <a:xfrm>
            <a:off x="690799"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6" name="Text Placeholder 18"/>
          <p:cNvSpPr>
            <a:spLocks noGrp="1"/>
          </p:cNvSpPr>
          <p:nvPr>
            <p:ph type="body" sz="quarter" idx="36" hasCustomPrompt="1"/>
          </p:nvPr>
        </p:nvSpPr>
        <p:spPr>
          <a:xfrm>
            <a:off x="2142291" y="1814513"/>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8" name="Picture Placeholder 5"/>
          <p:cNvSpPr>
            <a:spLocks noGrp="1"/>
          </p:cNvSpPr>
          <p:nvPr>
            <p:ph type="pic" sz="quarter" idx="37" hasCustomPrompt="1"/>
          </p:nvPr>
        </p:nvSpPr>
        <p:spPr>
          <a:xfrm>
            <a:off x="4568319"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9" name="Text Placeholder 18"/>
          <p:cNvSpPr>
            <a:spLocks noGrp="1"/>
          </p:cNvSpPr>
          <p:nvPr>
            <p:ph type="body" sz="quarter" idx="38" hasCustomPrompt="1"/>
          </p:nvPr>
        </p:nvSpPr>
        <p:spPr>
          <a:xfrm>
            <a:off x="6019811" y="1814513"/>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11" name="Picture Placeholder 5"/>
          <p:cNvSpPr>
            <a:spLocks noGrp="1"/>
          </p:cNvSpPr>
          <p:nvPr>
            <p:ph type="pic" sz="quarter" idx="39" hasCustomPrompt="1"/>
          </p:nvPr>
        </p:nvSpPr>
        <p:spPr>
          <a:xfrm>
            <a:off x="8434544" y="1732880"/>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12" name="Text Placeholder 18"/>
          <p:cNvSpPr>
            <a:spLocks noGrp="1"/>
          </p:cNvSpPr>
          <p:nvPr>
            <p:ph type="body" sz="quarter" idx="40" hasCustomPrompt="1"/>
          </p:nvPr>
        </p:nvSpPr>
        <p:spPr>
          <a:xfrm>
            <a:off x="9886036" y="1814513"/>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14" name="Picture Placeholder 5"/>
          <p:cNvSpPr>
            <a:spLocks noGrp="1"/>
          </p:cNvSpPr>
          <p:nvPr>
            <p:ph type="pic" sz="quarter" idx="41" hasCustomPrompt="1"/>
          </p:nvPr>
        </p:nvSpPr>
        <p:spPr>
          <a:xfrm>
            <a:off x="690799"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15" name="Text Placeholder 18"/>
          <p:cNvSpPr>
            <a:spLocks noGrp="1"/>
          </p:cNvSpPr>
          <p:nvPr>
            <p:ph type="body" sz="quarter" idx="42" hasCustomPrompt="1"/>
          </p:nvPr>
        </p:nvSpPr>
        <p:spPr>
          <a:xfrm>
            <a:off x="2142291" y="4268346"/>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17" name="Picture Placeholder 5"/>
          <p:cNvSpPr>
            <a:spLocks noGrp="1"/>
          </p:cNvSpPr>
          <p:nvPr>
            <p:ph type="pic" sz="quarter" idx="43" hasCustomPrompt="1"/>
          </p:nvPr>
        </p:nvSpPr>
        <p:spPr>
          <a:xfrm>
            <a:off x="4568319"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18" name="Text Placeholder 18"/>
          <p:cNvSpPr>
            <a:spLocks noGrp="1"/>
          </p:cNvSpPr>
          <p:nvPr>
            <p:ph type="body" sz="quarter" idx="44" hasCustomPrompt="1"/>
          </p:nvPr>
        </p:nvSpPr>
        <p:spPr>
          <a:xfrm>
            <a:off x="6019811" y="4268346"/>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sp>
        <p:nvSpPr>
          <p:cNvPr id="20" name="Picture Placeholder 5"/>
          <p:cNvSpPr>
            <a:spLocks noGrp="1"/>
          </p:cNvSpPr>
          <p:nvPr>
            <p:ph type="pic" sz="quarter" idx="45" hasCustomPrompt="1"/>
          </p:nvPr>
        </p:nvSpPr>
        <p:spPr>
          <a:xfrm>
            <a:off x="8434544" y="4186713"/>
            <a:ext cx="1218220" cy="1218220"/>
          </a:xfrm>
          <a:prstGeom prst="ellipse">
            <a:avLst/>
          </a:prstGeom>
          <a:solidFill>
            <a:schemeClr val="bg1">
              <a:lumMod val="75000"/>
            </a:schemeClr>
          </a:solidFill>
          <a:ln w="22225">
            <a:noFill/>
          </a:ln>
        </p:spPr>
        <p:txBody>
          <a:bodyPr anchor="ctr"/>
          <a:lstStyle>
            <a:lvl1pPr marL="0" indent="0" algn="ctr">
              <a:buNone/>
              <a:defRPr baseline="0"/>
            </a:lvl1pPr>
          </a:lstStyle>
          <a:p>
            <a:r>
              <a:rPr lang="en-US" dirty="0"/>
              <a:t>PIC</a:t>
            </a:r>
          </a:p>
        </p:txBody>
      </p:sp>
      <p:sp>
        <p:nvSpPr>
          <p:cNvPr id="21" name="Text Placeholder 18"/>
          <p:cNvSpPr>
            <a:spLocks noGrp="1"/>
          </p:cNvSpPr>
          <p:nvPr>
            <p:ph type="body" sz="quarter" idx="46" hasCustomPrompt="1"/>
          </p:nvPr>
        </p:nvSpPr>
        <p:spPr>
          <a:xfrm>
            <a:off x="9886036" y="4268346"/>
            <a:ext cx="2216476" cy="1096962"/>
          </a:xfrm>
        </p:spPr>
        <p:txBody>
          <a:bodyPr>
            <a:normAutofit/>
          </a:bodyPr>
          <a:lstStyle>
            <a:lvl1pPr>
              <a:lnSpc>
                <a:spcPct val="100000"/>
              </a:lnSpc>
              <a:spcBef>
                <a:spcPts val="0"/>
              </a:spcBef>
              <a:defRPr sz="1600" b="1" baseline="0"/>
            </a:lvl1pPr>
          </a:lstStyle>
          <a:p>
            <a:pPr lvl="0"/>
            <a:r>
              <a:rPr lang="en-US" dirty="0"/>
              <a:t>First Name</a:t>
            </a:r>
            <a:br>
              <a:rPr lang="en-US" dirty="0"/>
            </a:br>
            <a:r>
              <a:rPr lang="en-US" dirty="0"/>
              <a:t>Last Name</a:t>
            </a:r>
            <a:br>
              <a:rPr lang="en-US" dirty="0"/>
            </a:br>
            <a:r>
              <a:rPr lang="en-US" dirty="0"/>
              <a:t>—</a:t>
            </a:r>
            <a:br>
              <a:rPr lang="en-US" dirty="0"/>
            </a:br>
            <a:r>
              <a:rPr lang="en-US" dirty="0"/>
              <a:t>Title</a:t>
            </a:r>
          </a:p>
        </p:txBody>
      </p:sp>
      <p:cxnSp>
        <p:nvCxnSpPr>
          <p:cNvPr id="23" name="Straight Connector 22"/>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pic>
        <p:nvPicPr>
          <p:cNvPr id="19"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4314318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 Opt 1">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518183" y="1709738"/>
            <a:ext cx="11278401" cy="2852737"/>
          </a:xfrm>
        </p:spPr>
        <p:txBody>
          <a:bodyPr anchor="b"/>
          <a:lstStyle>
            <a:lvl1pPr>
              <a:defRPr sz="6000">
                <a:solidFill>
                  <a:schemeClr val="bg1"/>
                </a:solidFill>
              </a:defRPr>
            </a:lvl1pPr>
          </a:lstStyle>
          <a:p>
            <a:r>
              <a:rPr lang="en-US" dirty="0"/>
              <a:t>Section Break Option 1</a:t>
            </a:r>
          </a:p>
        </p:txBody>
      </p:sp>
      <p:sp>
        <p:nvSpPr>
          <p:cNvPr id="3"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591203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Header - Opt 2">
    <p:spTree>
      <p:nvGrpSpPr>
        <p:cNvPr id="1" name=""/>
        <p:cNvGrpSpPr/>
        <p:nvPr/>
      </p:nvGrpSpPr>
      <p:grpSpPr>
        <a:xfrm>
          <a:off x="0" y="0"/>
          <a:ext cx="0" cy="0"/>
          <a:chOff x="0" y="0"/>
          <a:chExt cx="0" cy="0"/>
        </a:xfrm>
      </p:grpSpPr>
      <p:sp>
        <p:nvSpPr>
          <p:cNvPr id="7" name="Rectangle 6"/>
          <p:cNvSpPr/>
          <p:nvPr userDrawn="1"/>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p:cNvSpPr/>
          <p:nvPr/>
        </p:nvSpPr>
        <p:spPr>
          <a:xfrm>
            <a:off x="419895" y="6275672"/>
            <a:ext cx="11630934" cy="58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itle 1"/>
          <p:cNvSpPr>
            <a:spLocks noGrp="1"/>
          </p:cNvSpPr>
          <p:nvPr>
            <p:ph type="ctrTitle" hasCustomPrompt="1"/>
          </p:nvPr>
        </p:nvSpPr>
        <p:spPr>
          <a:xfrm>
            <a:off x="545431" y="1958145"/>
            <a:ext cx="7053691" cy="2387600"/>
          </a:xfrm>
        </p:spPr>
        <p:txBody>
          <a:bodyPr anchor="b">
            <a:normAutofit/>
          </a:bodyPr>
          <a:lstStyle>
            <a:lvl1pPr algn="l">
              <a:defRPr sz="4800" b="1" i="0" baseline="0">
                <a:solidFill>
                  <a:srgbClr val="3284BF"/>
                </a:solidFill>
                <a:latin typeface="Arial" charset="0"/>
                <a:ea typeface="Arial" charset="0"/>
                <a:cs typeface="Arial" charset="0"/>
              </a:defRPr>
            </a:lvl1pPr>
          </a:lstStyle>
          <a:p>
            <a:r>
              <a:rPr lang="en-US" dirty="0"/>
              <a:t>Section Break Option 2</a:t>
            </a:r>
          </a:p>
        </p:txBody>
      </p:sp>
      <p:sp>
        <p:nvSpPr>
          <p:cNvPr id="10" name="Subtitle 2"/>
          <p:cNvSpPr>
            <a:spLocks noGrp="1"/>
          </p:cNvSpPr>
          <p:nvPr>
            <p:ph type="subTitle" idx="1" hasCustomPrompt="1"/>
          </p:nvPr>
        </p:nvSpPr>
        <p:spPr>
          <a:xfrm>
            <a:off x="545431" y="4351555"/>
            <a:ext cx="7053691" cy="1655762"/>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1" name="Picture Placeholder 4"/>
          <p:cNvSpPr>
            <a:spLocks noGrp="1"/>
          </p:cNvSpPr>
          <p:nvPr>
            <p:ph type="pic" sz="quarter" idx="11"/>
          </p:nvPr>
        </p:nvSpPr>
        <p:spPr>
          <a:xfrm>
            <a:off x="8074025" y="0"/>
            <a:ext cx="4117975" cy="6858000"/>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49622498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Header - Opt 3">
    <p:spTree>
      <p:nvGrpSpPr>
        <p:cNvPr id="1" name=""/>
        <p:cNvGrpSpPr/>
        <p:nvPr/>
      </p:nvGrpSpPr>
      <p:grpSpPr>
        <a:xfrm>
          <a:off x="0" y="0"/>
          <a:ext cx="0" cy="0"/>
          <a:chOff x="0" y="0"/>
          <a:chExt cx="0" cy="0"/>
        </a:xfrm>
      </p:grpSpPr>
      <p:sp>
        <p:nvSpPr>
          <p:cNvPr id="5" name="Rectangle 4"/>
          <p:cNvSpPr/>
          <p:nvPr/>
        </p:nvSpPr>
        <p:spPr>
          <a:xfrm>
            <a:off x="4074695" y="-36893"/>
            <a:ext cx="8117305" cy="689489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a:t>
            </a:r>
          </a:p>
        </p:txBody>
      </p:sp>
      <p:sp>
        <p:nvSpPr>
          <p:cNvPr id="6" name="Title 1"/>
          <p:cNvSpPr>
            <a:spLocks noGrp="1"/>
          </p:cNvSpPr>
          <p:nvPr>
            <p:ph type="ctrTitle" hasCustomPrompt="1"/>
          </p:nvPr>
        </p:nvSpPr>
        <p:spPr>
          <a:xfrm>
            <a:off x="4620126" y="1996292"/>
            <a:ext cx="7053691" cy="2387600"/>
          </a:xfrm>
        </p:spPr>
        <p:txBody>
          <a:bodyPr anchor="b">
            <a:normAutofit/>
          </a:bodyPr>
          <a:lstStyle>
            <a:lvl1pPr algn="l">
              <a:defRPr sz="4800" b="1" i="0" baseline="0">
                <a:solidFill>
                  <a:schemeClr val="bg1"/>
                </a:solidFill>
                <a:latin typeface="Arial" charset="0"/>
                <a:ea typeface="Arial" charset="0"/>
                <a:cs typeface="Arial" charset="0"/>
              </a:defRPr>
            </a:lvl1pPr>
          </a:lstStyle>
          <a:p>
            <a:r>
              <a:rPr lang="en-US" dirty="0"/>
              <a:t>Section Break Option 3</a:t>
            </a:r>
          </a:p>
        </p:txBody>
      </p:sp>
      <p:sp>
        <p:nvSpPr>
          <p:cNvPr id="7" name="Subtitle 2"/>
          <p:cNvSpPr>
            <a:spLocks noGrp="1"/>
          </p:cNvSpPr>
          <p:nvPr>
            <p:ph type="subTitle" idx="1" hasCustomPrompt="1"/>
          </p:nvPr>
        </p:nvSpPr>
        <p:spPr>
          <a:xfrm>
            <a:off x="4620126" y="4389702"/>
            <a:ext cx="7053691" cy="1655762"/>
          </a:xfrm>
        </p:spPr>
        <p:txBody>
          <a:bodyPr>
            <a:normAutofit/>
          </a:bodyPr>
          <a:lstStyle>
            <a:lvl1pPr marL="0" indent="0" algn="l">
              <a:buNone/>
              <a:defRPr sz="24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Rectangle 1"/>
          <p:cNvSpPr/>
          <p:nvPr/>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Picture Placeholder 5"/>
          <p:cNvSpPr>
            <a:spLocks noGrp="1"/>
          </p:cNvSpPr>
          <p:nvPr>
            <p:ph type="pic" sz="quarter" idx="10"/>
          </p:nvPr>
        </p:nvSpPr>
        <p:spPr>
          <a:xfrm>
            <a:off x="-6625" y="0"/>
            <a:ext cx="4075113" cy="6858000"/>
          </a:xfrm>
        </p:spPr>
        <p:txBody>
          <a:bodyPr anchor="ctr"/>
          <a:lstStyle>
            <a:lvl1pPr marL="0" indent="0" algn="ctr">
              <a:buNone/>
              <a:defRPr/>
            </a:lvl1pPr>
          </a:lstStyle>
          <a:p>
            <a:r>
              <a:rPr lang="en-US"/>
              <a:t>Click icon to add picture</a:t>
            </a:r>
          </a:p>
        </p:txBody>
      </p:sp>
      <p:sp>
        <p:nvSpPr>
          <p:cNvPr id="10" name="Rectangle 9"/>
          <p:cNvSpPr/>
          <p:nvPr userDrawn="1"/>
        </p:nvSpPr>
        <p:spPr>
          <a:xfrm>
            <a:off x="400692" y="6215865"/>
            <a:ext cx="1746607" cy="6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587491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ntent - Opt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475" y="1016152"/>
            <a:ext cx="5480102"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7475" y="1840063"/>
            <a:ext cx="5480102" cy="4353393"/>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016152"/>
            <a:ext cx="5468161"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840063"/>
            <a:ext cx="5468161" cy="4353393"/>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517473" y="0"/>
            <a:ext cx="11122888" cy="985880"/>
          </a:xfrm>
        </p:spPr>
        <p:txBody>
          <a:bodyPr/>
          <a:lstStyle/>
          <a:p>
            <a:r>
              <a:rPr lang="en-US"/>
              <a:t>Click to edit Master title style</a:t>
            </a:r>
            <a:endParaRPr lang="en-US" dirty="0"/>
          </a:p>
        </p:txBody>
      </p:sp>
      <p:cxnSp>
        <p:nvCxnSpPr>
          <p:cNvPr id="7" name="Straight Connector 6"/>
          <p:cNvCxnSpPr/>
          <p:nvPr/>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4582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wo Content - Opt 3">
    <p:spTree>
      <p:nvGrpSpPr>
        <p:cNvPr id="1" name=""/>
        <p:cNvGrpSpPr/>
        <p:nvPr/>
      </p:nvGrpSpPr>
      <p:grpSpPr>
        <a:xfrm>
          <a:off x="0" y="0"/>
          <a:ext cx="0" cy="0"/>
          <a:chOff x="0" y="0"/>
          <a:chExt cx="0" cy="0"/>
        </a:xfrm>
      </p:grpSpPr>
      <p:sp>
        <p:nvSpPr>
          <p:cNvPr id="10" name="Title 1"/>
          <p:cNvSpPr>
            <a:spLocks noGrp="1"/>
          </p:cNvSpPr>
          <p:nvPr>
            <p:ph type="title"/>
          </p:nvPr>
        </p:nvSpPr>
        <p:spPr>
          <a:xfrm>
            <a:off x="517473" y="17393"/>
            <a:ext cx="11122888" cy="985880"/>
          </a:xfrm>
        </p:spPr>
        <p:txBody>
          <a:bodyPr/>
          <a:lstStyle/>
          <a:p>
            <a:r>
              <a:rPr lang="en-US"/>
              <a:t>Click to edit Master title style</a:t>
            </a:r>
            <a:endParaRPr lang="en-US" dirty="0"/>
          </a:p>
        </p:txBody>
      </p:sp>
      <p:sp>
        <p:nvSpPr>
          <p:cNvPr id="22" name="Content Placeholder 3"/>
          <p:cNvSpPr>
            <a:spLocks noGrp="1"/>
          </p:cNvSpPr>
          <p:nvPr>
            <p:ph sz="half" idx="2"/>
          </p:nvPr>
        </p:nvSpPr>
        <p:spPr>
          <a:xfrm>
            <a:off x="2923999" y="1791964"/>
            <a:ext cx="3154812" cy="3938588"/>
          </a:xfrm>
        </p:spPr>
        <p:txBody>
          <a:bodyPr/>
          <a:lstStyle>
            <a:lvl1pPr>
              <a:defRPr>
                <a:noFill/>
              </a:defRPr>
            </a:lvl1pPr>
          </a:lstStyle>
          <a:p>
            <a:pPr lvl="0"/>
            <a:r>
              <a:rPr lang="en-US"/>
              <a:t>Edit Master text styles</a:t>
            </a:r>
          </a:p>
        </p:txBody>
      </p:sp>
      <p:sp>
        <p:nvSpPr>
          <p:cNvPr id="23" name="Content Placeholder 5"/>
          <p:cNvSpPr>
            <a:spLocks noGrp="1"/>
          </p:cNvSpPr>
          <p:nvPr>
            <p:ph sz="quarter" idx="4"/>
          </p:nvPr>
        </p:nvSpPr>
        <p:spPr>
          <a:xfrm>
            <a:off x="6252179" y="1785871"/>
            <a:ext cx="2963386" cy="3938588"/>
          </a:xfrm>
        </p:spPr>
        <p:txBody>
          <a:bodyPr/>
          <a:lstStyle>
            <a:lvl1pPr>
              <a:defRPr>
                <a:noFill/>
              </a:defRPr>
            </a:lvl1pPr>
          </a:lstStyle>
          <a:p>
            <a:pPr lvl="0"/>
            <a:r>
              <a:rPr lang="en-US"/>
              <a:t>Edit Master text styles</a:t>
            </a:r>
          </a:p>
        </p:txBody>
      </p:sp>
      <p:sp>
        <p:nvSpPr>
          <p:cNvPr id="24" name="Text Placeholder 12"/>
          <p:cNvSpPr>
            <a:spLocks noGrp="1"/>
          </p:cNvSpPr>
          <p:nvPr>
            <p:ph type="body" sz="quarter" idx="13" hasCustomPrompt="1"/>
          </p:nvPr>
        </p:nvSpPr>
        <p:spPr>
          <a:xfrm>
            <a:off x="518053" y="2061381"/>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25" name="Text Placeholder 14"/>
          <p:cNvSpPr>
            <a:spLocks noGrp="1"/>
          </p:cNvSpPr>
          <p:nvPr>
            <p:ph type="body" sz="quarter" idx="14" hasCustomPrompt="1"/>
          </p:nvPr>
        </p:nvSpPr>
        <p:spPr>
          <a:xfrm>
            <a:off x="517473" y="1812727"/>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26" name="Text Placeholder 12"/>
          <p:cNvSpPr>
            <a:spLocks noGrp="1"/>
          </p:cNvSpPr>
          <p:nvPr>
            <p:ph type="body" sz="quarter" idx="15" hasCustomPrompt="1"/>
          </p:nvPr>
        </p:nvSpPr>
        <p:spPr>
          <a:xfrm>
            <a:off x="518053" y="3136202"/>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27" name="Text Placeholder 14"/>
          <p:cNvSpPr>
            <a:spLocks noGrp="1"/>
          </p:cNvSpPr>
          <p:nvPr>
            <p:ph type="body" sz="quarter" idx="16" hasCustomPrompt="1"/>
          </p:nvPr>
        </p:nvSpPr>
        <p:spPr>
          <a:xfrm>
            <a:off x="517473" y="2887548"/>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28" name="Text Placeholder 12"/>
          <p:cNvSpPr>
            <a:spLocks noGrp="1"/>
          </p:cNvSpPr>
          <p:nvPr>
            <p:ph type="body" sz="quarter" idx="17" hasCustomPrompt="1"/>
          </p:nvPr>
        </p:nvSpPr>
        <p:spPr>
          <a:xfrm>
            <a:off x="518053" y="421102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29" name="Text Placeholder 14"/>
          <p:cNvSpPr>
            <a:spLocks noGrp="1"/>
          </p:cNvSpPr>
          <p:nvPr>
            <p:ph type="body" sz="quarter" idx="18" hasCustomPrompt="1"/>
          </p:nvPr>
        </p:nvSpPr>
        <p:spPr>
          <a:xfrm>
            <a:off x="517473" y="396237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0" name="Text Placeholder 12"/>
          <p:cNvSpPr>
            <a:spLocks noGrp="1"/>
          </p:cNvSpPr>
          <p:nvPr>
            <p:ph type="body" sz="quarter" idx="19" hasCustomPrompt="1"/>
          </p:nvPr>
        </p:nvSpPr>
        <p:spPr>
          <a:xfrm>
            <a:off x="518053" y="5285844"/>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1" name="Text Placeholder 14"/>
          <p:cNvSpPr>
            <a:spLocks noGrp="1"/>
          </p:cNvSpPr>
          <p:nvPr>
            <p:ph type="body" sz="quarter" idx="20" hasCustomPrompt="1"/>
          </p:nvPr>
        </p:nvSpPr>
        <p:spPr>
          <a:xfrm>
            <a:off x="517473" y="5037190"/>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2" name="Text Placeholder 12"/>
          <p:cNvSpPr>
            <a:spLocks noGrp="1"/>
          </p:cNvSpPr>
          <p:nvPr>
            <p:ph type="body" sz="quarter" idx="21" hasCustomPrompt="1"/>
          </p:nvPr>
        </p:nvSpPr>
        <p:spPr>
          <a:xfrm>
            <a:off x="9398832" y="2034525"/>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3" name="Text Placeholder 14"/>
          <p:cNvSpPr>
            <a:spLocks noGrp="1"/>
          </p:cNvSpPr>
          <p:nvPr>
            <p:ph type="body" sz="quarter" idx="22" hasCustomPrompt="1"/>
          </p:nvPr>
        </p:nvSpPr>
        <p:spPr>
          <a:xfrm>
            <a:off x="9398252" y="1785871"/>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4" name="Text Placeholder 12"/>
          <p:cNvSpPr>
            <a:spLocks noGrp="1"/>
          </p:cNvSpPr>
          <p:nvPr>
            <p:ph type="body" sz="quarter" idx="23" hasCustomPrompt="1"/>
          </p:nvPr>
        </p:nvSpPr>
        <p:spPr>
          <a:xfrm>
            <a:off x="9398832" y="3109346"/>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5" name="Text Placeholder 14"/>
          <p:cNvSpPr>
            <a:spLocks noGrp="1"/>
          </p:cNvSpPr>
          <p:nvPr>
            <p:ph type="body" sz="quarter" idx="24" hasCustomPrompt="1"/>
          </p:nvPr>
        </p:nvSpPr>
        <p:spPr>
          <a:xfrm>
            <a:off x="9398252" y="2860692"/>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6" name="Text Placeholder 12"/>
          <p:cNvSpPr>
            <a:spLocks noGrp="1"/>
          </p:cNvSpPr>
          <p:nvPr>
            <p:ph type="body" sz="quarter" idx="25" hasCustomPrompt="1"/>
          </p:nvPr>
        </p:nvSpPr>
        <p:spPr>
          <a:xfrm>
            <a:off x="9398832" y="418416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7" name="Text Placeholder 14"/>
          <p:cNvSpPr>
            <a:spLocks noGrp="1"/>
          </p:cNvSpPr>
          <p:nvPr>
            <p:ph type="body" sz="quarter" idx="26" hasCustomPrompt="1"/>
          </p:nvPr>
        </p:nvSpPr>
        <p:spPr>
          <a:xfrm>
            <a:off x="9398252" y="393551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8" name="Text Placeholder 12"/>
          <p:cNvSpPr>
            <a:spLocks noGrp="1"/>
          </p:cNvSpPr>
          <p:nvPr>
            <p:ph type="body" sz="quarter" idx="27" hasCustomPrompt="1"/>
          </p:nvPr>
        </p:nvSpPr>
        <p:spPr>
          <a:xfrm>
            <a:off x="9398832" y="5258988"/>
            <a:ext cx="2241161" cy="806197"/>
          </a:xfrm>
        </p:spPr>
        <p:txBody>
          <a:bodyPr>
            <a:noAutofit/>
          </a:bodyPr>
          <a:lstStyle>
            <a:lvl1pPr marL="0" indent="0">
              <a:spcBef>
                <a:spcPts val="0"/>
              </a:spcBef>
              <a:buNone/>
              <a:defRPr sz="1400">
                <a:latin typeface="Arial" charset="0"/>
                <a:ea typeface="Arial" charset="0"/>
                <a:cs typeface="Arial"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a:t>
            </a:r>
          </a:p>
        </p:txBody>
      </p:sp>
      <p:sp>
        <p:nvSpPr>
          <p:cNvPr id="39" name="Text Placeholder 14"/>
          <p:cNvSpPr>
            <a:spLocks noGrp="1"/>
          </p:cNvSpPr>
          <p:nvPr>
            <p:ph type="body" sz="quarter" idx="28" hasCustomPrompt="1"/>
          </p:nvPr>
        </p:nvSpPr>
        <p:spPr>
          <a:xfrm>
            <a:off x="9398252" y="5010334"/>
            <a:ext cx="2242109" cy="254000"/>
          </a:xfrm>
        </p:spPr>
        <p:txBody>
          <a:bodyPr>
            <a:noAutofit/>
          </a:bodyPr>
          <a:lstStyle>
            <a:lvl1pPr marL="0" indent="0">
              <a:spcBef>
                <a:spcPts val="0"/>
              </a:spcBef>
              <a:buNone/>
              <a:defRPr sz="1600" b="1" i="0">
                <a:solidFill>
                  <a:srgbClr val="3284BF"/>
                </a:solidFill>
                <a:latin typeface="Arial" charset="0"/>
                <a:ea typeface="Arial" charset="0"/>
                <a:cs typeface="Arial"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40" name="Subtitle 2"/>
          <p:cNvSpPr>
            <a:spLocks noGrp="1"/>
          </p:cNvSpPr>
          <p:nvPr>
            <p:ph type="subTitle" idx="1" hasCustomPrompt="1"/>
          </p:nvPr>
        </p:nvSpPr>
        <p:spPr>
          <a:xfrm>
            <a:off x="509235" y="1024231"/>
            <a:ext cx="11069052" cy="560970"/>
          </a:xfrm>
        </p:spPr>
        <p:txBody>
          <a:bodyPr>
            <a:normAutofit/>
          </a:bodyPr>
          <a:lstStyle>
            <a:lvl1pPr marL="0" indent="0" algn="l">
              <a:buNone/>
              <a:defRPr sz="2400" b="0" i="0">
                <a:solidFill>
                  <a:srgbClr val="36363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Comparison Subtitle Here</a:t>
            </a:r>
          </a:p>
        </p:txBody>
      </p:sp>
      <p:cxnSp>
        <p:nvCxnSpPr>
          <p:cNvPr id="41" name="Straight Connector 40"/>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835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ntent - Three by Three">
    <p:spTree>
      <p:nvGrpSpPr>
        <p:cNvPr id="1" name=""/>
        <p:cNvGrpSpPr/>
        <p:nvPr/>
      </p:nvGrpSpPr>
      <p:grpSpPr>
        <a:xfrm>
          <a:off x="0" y="0"/>
          <a:ext cx="0" cy="0"/>
          <a:chOff x="0" y="0"/>
          <a:chExt cx="0" cy="0"/>
        </a:xfrm>
      </p:grpSpPr>
      <p:sp>
        <p:nvSpPr>
          <p:cNvPr id="4" name="Rectangle 3"/>
          <p:cNvSpPr/>
          <p:nvPr/>
        </p:nvSpPr>
        <p:spPr>
          <a:xfrm>
            <a:off x="-21336" y="-450"/>
            <a:ext cx="4105656" cy="22860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p:cNvSpPr/>
          <p:nvPr/>
        </p:nvSpPr>
        <p:spPr>
          <a:xfrm>
            <a:off x="-21336" y="2284855"/>
            <a:ext cx="4105656" cy="2286000"/>
          </a:xfrm>
          <a:prstGeom prst="rect">
            <a:avLst/>
          </a:prstGeom>
          <a:solidFill>
            <a:srgbClr val="007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p:cNvSpPr/>
          <p:nvPr/>
        </p:nvSpPr>
        <p:spPr>
          <a:xfrm>
            <a:off x="-21336" y="4564504"/>
            <a:ext cx="4105656" cy="2291205"/>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p:cNvSpPr/>
          <p:nvPr/>
        </p:nvSpPr>
        <p:spPr>
          <a:xfrm>
            <a:off x="4032504" y="0"/>
            <a:ext cx="4105656" cy="2286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p:cNvSpPr/>
          <p:nvPr/>
        </p:nvSpPr>
        <p:spPr>
          <a:xfrm>
            <a:off x="4032504" y="2284855"/>
            <a:ext cx="4105656" cy="2286000"/>
          </a:xfrm>
          <a:prstGeom prst="rect">
            <a:avLst/>
          </a:prstGeom>
          <a:solidFill>
            <a:srgbClr val="007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p:cNvSpPr/>
          <p:nvPr/>
        </p:nvSpPr>
        <p:spPr>
          <a:xfrm>
            <a:off x="4032504" y="4564504"/>
            <a:ext cx="4105656" cy="2291205"/>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p:cNvSpPr/>
          <p:nvPr/>
        </p:nvSpPr>
        <p:spPr>
          <a:xfrm>
            <a:off x="8086344" y="0"/>
            <a:ext cx="4105656" cy="2286000"/>
          </a:xfrm>
          <a:prstGeom prst="rect">
            <a:avLst/>
          </a:prstGeom>
          <a:solidFill>
            <a:srgbClr val="068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8086344" y="2284855"/>
            <a:ext cx="4105656" cy="2286000"/>
          </a:xfrm>
          <a:prstGeom prst="rect">
            <a:avLst/>
          </a:prstGeom>
          <a:solidFill>
            <a:srgbClr val="009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8086344" y="4564504"/>
            <a:ext cx="4105656" cy="2291205"/>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Picture Placeholder 35"/>
          <p:cNvSpPr>
            <a:spLocks noGrp="1"/>
          </p:cNvSpPr>
          <p:nvPr>
            <p:ph type="pic" sz="quarter" idx="10" hasCustomPrompt="1"/>
          </p:nvPr>
        </p:nvSpPr>
        <p:spPr>
          <a:xfrm>
            <a:off x="194001" y="563880"/>
            <a:ext cx="1158939" cy="1158939"/>
          </a:xfrm>
          <a:prstGeom prst="ellipse">
            <a:avLst/>
          </a:prstGeom>
          <a:noFill/>
        </p:spPr>
        <p:txBody>
          <a:bodyPr/>
          <a:lstStyle>
            <a:lvl1pPr algn="ct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PIC</a:t>
            </a:r>
          </a:p>
        </p:txBody>
      </p:sp>
      <p:sp>
        <p:nvSpPr>
          <p:cNvPr id="14" name="Picture Placeholder 5"/>
          <p:cNvSpPr>
            <a:spLocks noGrp="1"/>
          </p:cNvSpPr>
          <p:nvPr>
            <p:ph type="pic" sz="quarter" idx="14" hasCustomPrompt="1"/>
          </p:nvPr>
        </p:nvSpPr>
        <p:spPr>
          <a:xfrm>
            <a:off x="4253937" y="563880"/>
            <a:ext cx="1158875" cy="1158875"/>
          </a:xfrm>
          <a:prstGeom prst="ellipse">
            <a:avLst/>
          </a:prstGeom>
        </p:spPr>
        <p:txBody>
          <a:bodyPr anchor="ctr"/>
          <a:lstStyle>
            <a:lvl1pPr algn="ctr">
              <a:defRPr>
                <a:noFill/>
              </a:defRPr>
            </a:lvl1pPr>
          </a:lstStyle>
          <a:p>
            <a:r>
              <a:rPr lang="en-US"/>
              <a:t>PIC</a:t>
            </a:r>
            <a:endParaRPr lang="en-US" dirty="0"/>
          </a:p>
        </p:txBody>
      </p:sp>
      <p:sp>
        <p:nvSpPr>
          <p:cNvPr id="15" name="Picture Placeholder 5"/>
          <p:cNvSpPr>
            <a:spLocks noGrp="1"/>
          </p:cNvSpPr>
          <p:nvPr>
            <p:ph type="pic" sz="quarter" idx="17" hasCustomPrompt="1"/>
          </p:nvPr>
        </p:nvSpPr>
        <p:spPr>
          <a:xfrm>
            <a:off x="8313547" y="563880"/>
            <a:ext cx="1158875" cy="1158875"/>
          </a:xfrm>
          <a:prstGeom prst="ellipse">
            <a:avLst/>
          </a:prstGeom>
        </p:spPr>
        <p:txBody>
          <a:bodyPr anchor="ctr"/>
          <a:lstStyle>
            <a:lvl1pPr algn="ctr">
              <a:defRPr>
                <a:noFill/>
              </a:defRPr>
            </a:lvl1pPr>
          </a:lstStyle>
          <a:p>
            <a:r>
              <a:rPr lang="en-US"/>
              <a:t>PIC</a:t>
            </a:r>
            <a:endParaRPr lang="en-US" dirty="0"/>
          </a:p>
        </p:txBody>
      </p:sp>
      <p:sp>
        <p:nvSpPr>
          <p:cNvPr id="16" name="Picture Placeholder 5"/>
          <p:cNvSpPr>
            <a:spLocks noGrp="1"/>
          </p:cNvSpPr>
          <p:nvPr>
            <p:ph type="pic" sz="quarter" idx="22" hasCustomPrompt="1"/>
          </p:nvPr>
        </p:nvSpPr>
        <p:spPr>
          <a:xfrm>
            <a:off x="4253937" y="2868770"/>
            <a:ext cx="1158875" cy="1158875"/>
          </a:xfrm>
          <a:prstGeom prst="ellipse">
            <a:avLst/>
          </a:prstGeom>
        </p:spPr>
        <p:txBody>
          <a:bodyPr anchor="ctr"/>
          <a:lstStyle>
            <a:lvl1pPr algn="ctr">
              <a:defRPr>
                <a:noFill/>
              </a:defRPr>
            </a:lvl1pPr>
          </a:lstStyle>
          <a:p>
            <a:r>
              <a:rPr lang="en-US"/>
              <a:t>PIC</a:t>
            </a:r>
            <a:endParaRPr lang="en-US" dirty="0"/>
          </a:p>
        </p:txBody>
      </p:sp>
      <p:sp>
        <p:nvSpPr>
          <p:cNvPr id="17" name="Picture Placeholder 5"/>
          <p:cNvSpPr>
            <a:spLocks noGrp="1"/>
          </p:cNvSpPr>
          <p:nvPr>
            <p:ph type="pic" sz="quarter" idx="25" hasCustomPrompt="1"/>
          </p:nvPr>
        </p:nvSpPr>
        <p:spPr>
          <a:xfrm>
            <a:off x="8313547" y="2868770"/>
            <a:ext cx="1158875" cy="1158875"/>
          </a:xfrm>
          <a:prstGeom prst="ellipse">
            <a:avLst/>
          </a:prstGeom>
        </p:spPr>
        <p:txBody>
          <a:bodyPr anchor="ctr"/>
          <a:lstStyle>
            <a:lvl1pPr algn="ctr">
              <a:defRPr>
                <a:noFill/>
              </a:defRPr>
            </a:lvl1pPr>
          </a:lstStyle>
          <a:p>
            <a:r>
              <a:rPr lang="en-US"/>
              <a:t>PIC</a:t>
            </a:r>
            <a:endParaRPr lang="en-US" dirty="0"/>
          </a:p>
        </p:txBody>
      </p:sp>
      <p:sp>
        <p:nvSpPr>
          <p:cNvPr id="18" name="Picture Placeholder 5"/>
          <p:cNvSpPr>
            <a:spLocks noGrp="1"/>
          </p:cNvSpPr>
          <p:nvPr>
            <p:ph type="pic" sz="quarter" idx="27" hasCustomPrompt="1"/>
          </p:nvPr>
        </p:nvSpPr>
        <p:spPr>
          <a:xfrm>
            <a:off x="165842" y="2876709"/>
            <a:ext cx="1158875" cy="1158875"/>
          </a:xfrm>
          <a:prstGeom prst="ellipse">
            <a:avLst/>
          </a:prstGeom>
        </p:spPr>
        <p:txBody>
          <a:bodyPr anchor="ctr"/>
          <a:lstStyle>
            <a:lvl1pPr algn="ctr">
              <a:defRPr>
                <a:noFill/>
              </a:defRPr>
            </a:lvl1pPr>
          </a:lstStyle>
          <a:p>
            <a:r>
              <a:rPr lang="en-US"/>
              <a:t>PIC</a:t>
            </a:r>
            <a:endParaRPr lang="en-US" dirty="0"/>
          </a:p>
        </p:txBody>
      </p:sp>
      <p:sp>
        <p:nvSpPr>
          <p:cNvPr id="19" name="Picture Placeholder 5"/>
          <p:cNvSpPr>
            <a:spLocks noGrp="1"/>
          </p:cNvSpPr>
          <p:nvPr>
            <p:ph type="pic" sz="quarter" idx="31" hasCustomPrompt="1"/>
          </p:nvPr>
        </p:nvSpPr>
        <p:spPr>
          <a:xfrm>
            <a:off x="4253937" y="5152003"/>
            <a:ext cx="1158875" cy="1158875"/>
          </a:xfrm>
          <a:prstGeom prst="ellipse">
            <a:avLst/>
          </a:prstGeom>
        </p:spPr>
        <p:txBody>
          <a:bodyPr anchor="ctr"/>
          <a:lstStyle>
            <a:lvl1pPr algn="ctr">
              <a:defRPr>
                <a:noFill/>
              </a:defRPr>
            </a:lvl1pPr>
          </a:lstStyle>
          <a:p>
            <a:r>
              <a:rPr lang="en-US"/>
              <a:t>PIC</a:t>
            </a:r>
            <a:endParaRPr lang="en-US" dirty="0"/>
          </a:p>
        </p:txBody>
      </p:sp>
      <p:sp>
        <p:nvSpPr>
          <p:cNvPr id="20" name="Picture Placeholder 5"/>
          <p:cNvSpPr>
            <a:spLocks noGrp="1"/>
          </p:cNvSpPr>
          <p:nvPr>
            <p:ph type="pic" sz="quarter" idx="34" hasCustomPrompt="1"/>
          </p:nvPr>
        </p:nvSpPr>
        <p:spPr>
          <a:xfrm>
            <a:off x="8313547" y="5152003"/>
            <a:ext cx="1158875" cy="1158875"/>
          </a:xfrm>
          <a:prstGeom prst="ellipse">
            <a:avLst/>
          </a:prstGeom>
        </p:spPr>
        <p:txBody>
          <a:bodyPr anchor="ctr"/>
          <a:lstStyle>
            <a:lvl1pPr algn="ctr">
              <a:defRPr>
                <a:noFill/>
              </a:defRPr>
            </a:lvl1pPr>
          </a:lstStyle>
          <a:p>
            <a:r>
              <a:rPr lang="en-US"/>
              <a:t>PIC</a:t>
            </a:r>
            <a:endParaRPr lang="en-US" dirty="0"/>
          </a:p>
        </p:txBody>
      </p:sp>
      <p:sp>
        <p:nvSpPr>
          <p:cNvPr id="21" name="Text Placeholder 7"/>
          <p:cNvSpPr>
            <a:spLocks noGrp="1"/>
          </p:cNvSpPr>
          <p:nvPr>
            <p:ph type="body" sz="quarter" idx="35" hasCustomPrompt="1"/>
          </p:nvPr>
        </p:nvSpPr>
        <p:spPr>
          <a:xfrm>
            <a:off x="5577036"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22" name="Picture Placeholder 5"/>
          <p:cNvSpPr>
            <a:spLocks noGrp="1"/>
          </p:cNvSpPr>
          <p:nvPr>
            <p:ph type="pic" sz="quarter" idx="36" hasCustomPrompt="1"/>
          </p:nvPr>
        </p:nvSpPr>
        <p:spPr>
          <a:xfrm>
            <a:off x="165842" y="5159942"/>
            <a:ext cx="1158875" cy="1158875"/>
          </a:xfrm>
          <a:prstGeom prst="ellipse">
            <a:avLst/>
          </a:prstGeom>
        </p:spPr>
        <p:txBody>
          <a:bodyPr anchor="ctr"/>
          <a:lstStyle>
            <a:lvl1pPr algn="ctr">
              <a:defRPr>
                <a:noFill/>
              </a:defRPr>
            </a:lvl1pPr>
          </a:lstStyle>
          <a:p>
            <a:r>
              <a:rPr lang="en-US"/>
              <a:t>PIC</a:t>
            </a:r>
            <a:endParaRPr lang="en-US" dirty="0"/>
          </a:p>
        </p:txBody>
      </p:sp>
      <p:sp>
        <p:nvSpPr>
          <p:cNvPr id="23" name="Text Placeholder 4"/>
          <p:cNvSpPr>
            <a:spLocks noGrp="1"/>
          </p:cNvSpPr>
          <p:nvPr>
            <p:ph type="body" sz="quarter" idx="38" hasCustomPrompt="1"/>
          </p:nvPr>
        </p:nvSpPr>
        <p:spPr>
          <a:xfrm>
            <a:off x="1546521" y="273253"/>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4" name="Text Placeholder 4"/>
          <p:cNvSpPr>
            <a:spLocks noGrp="1"/>
          </p:cNvSpPr>
          <p:nvPr>
            <p:ph type="body" sz="quarter" idx="47" hasCustomPrompt="1"/>
          </p:nvPr>
        </p:nvSpPr>
        <p:spPr>
          <a:xfrm>
            <a:off x="5577036"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5" name="Text Placeholder 7"/>
          <p:cNvSpPr>
            <a:spLocks noGrp="1"/>
          </p:cNvSpPr>
          <p:nvPr>
            <p:ph type="body" sz="quarter" idx="48" hasCustomPrompt="1"/>
          </p:nvPr>
        </p:nvSpPr>
        <p:spPr>
          <a:xfrm>
            <a:off x="9668183"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26" name="Text Placeholder 4"/>
          <p:cNvSpPr>
            <a:spLocks noGrp="1"/>
          </p:cNvSpPr>
          <p:nvPr>
            <p:ph type="body" sz="quarter" idx="49" hasCustomPrompt="1"/>
          </p:nvPr>
        </p:nvSpPr>
        <p:spPr>
          <a:xfrm>
            <a:off x="9668183" y="273252"/>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7" name="Text Placeholder 7"/>
          <p:cNvSpPr>
            <a:spLocks noGrp="1"/>
          </p:cNvSpPr>
          <p:nvPr>
            <p:ph type="body" sz="quarter" idx="50" hasCustomPrompt="1"/>
          </p:nvPr>
        </p:nvSpPr>
        <p:spPr>
          <a:xfrm>
            <a:off x="5577036"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28" name="Text Placeholder 4"/>
          <p:cNvSpPr>
            <a:spLocks noGrp="1"/>
          </p:cNvSpPr>
          <p:nvPr>
            <p:ph type="body" sz="quarter" idx="51" hasCustomPrompt="1"/>
          </p:nvPr>
        </p:nvSpPr>
        <p:spPr>
          <a:xfrm>
            <a:off x="1546521" y="2531758"/>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29" name="Text Placeholder 4"/>
          <p:cNvSpPr>
            <a:spLocks noGrp="1"/>
          </p:cNvSpPr>
          <p:nvPr>
            <p:ph type="body" sz="quarter" idx="52" hasCustomPrompt="1"/>
          </p:nvPr>
        </p:nvSpPr>
        <p:spPr>
          <a:xfrm>
            <a:off x="5577036"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0" name="Text Placeholder 7"/>
          <p:cNvSpPr>
            <a:spLocks noGrp="1"/>
          </p:cNvSpPr>
          <p:nvPr>
            <p:ph type="body" sz="quarter" idx="53" hasCustomPrompt="1"/>
          </p:nvPr>
        </p:nvSpPr>
        <p:spPr>
          <a:xfrm>
            <a:off x="9668183" y="2841163"/>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1" name="Text Placeholder 4"/>
          <p:cNvSpPr>
            <a:spLocks noGrp="1"/>
          </p:cNvSpPr>
          <p:nvPr>
            <p:ph type="body" sz="quarter" idx="54" hasCustomPrompt="1"/>
          </p:nvPr>
        </p:nvSpPr>
        <p:spPr>
          <a:xfrm>
            <a:off x="9668183" y="2531757"/>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2" name="Text Placeholder 7"/>
          <p:cNvSpPr>
            <a:spLocks noGrp="1"/>
          </p:cNvSpPr>
          <p:nvPr>
            <p:ph type="body" sz="quarter" idx="55" hasCustomPrompt="1"/>
          </p:nvPr>
        </p:nvSpPr>
        <p:spPr>
          <a:xfrm>
            <a:off x="1546521" y="582658"/>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3" name="Text Placeholder 7"/>
          <p:cNvSpPr>
            <a:spLocks noGrp="1"/>
          </p:cNvSpPr>
          <p:nvPr>
            <p:ph type="body" sz="quarter" idx="56" hasCustomPrompt="1"/>
          </p:nvPr>
        </p:nvSpPr>
        <p:spPr>
          <a:xfrm>
            <a:off x="1546521" y="2825120"/>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4" name="Text Placeholder 7"/>
          <p:cNvSpPr>
            <a:spLocks noGrp="1"/>
          </p:cNvSpPr>
          <p:nvPr>
            <p:ph type="body" sz="quarter" idx="57" hasCustomPrompt="1"/>
          </p:nvPr>
        </p:nvSpPr>
        <p:spPr>
          <a:xfrm>
            <a:off x="5577036"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5" name="Text Placeholder 4"/>
          <p:cNvSpPr>
            <a:spLocks noGrp="1"/>
          </p:cNvSpPr>
          <p:nvPr>
            <p:ph type="body" sz="quarter" idx="58" hasCustomPrompt="1"/>
          </p:nvPr>
        </p:nvSpPr>
        <p:spPr>
          <a:xfrm>
            <a:off x="1546521" y="4790370"/>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6" name="Text Placeholder 4"/>
          <p:cNvSpPr>
            <a:spLocks noGrp="1"/>
          </p:cNvSpPr>
          <p:nvPr>
            <p:ph type="body" sz="quarter" idx="59" hasCustomPrompt="1"/>
          </p:nvPr>
        </p:nvSpPr>
        <p:spPr>
          <a:xfrm>
            <a:off x="5577036"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7" name="Text Placeholder 7"/>
          <p:cNvSpPr>
            <a:spLocks noGrp="1"/>
          </p:cNvSpPr>
          <p:nvPr>
            <p:ph type="body" sz="quarter" idx="60" hasCustomPrompt="1"/>
          </p:nvPr>
        </p:nvSpPr>
        <p:spPr>
          <a:xfrm>
            <a:off x="9668183" y="5099775"/>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38" name="Text Placeholder 4"/>
          <p:cNvSpPr>
            <a:spLocks noGrp="1"/>
          </p:cNvSpPr>
          <p:nvPr>
            <p:ph type="body" sz="quarter" idx="61" hasCustomPrompt="1"/>
          </p:nvPr>
        </p:nvSpPr>
        <p:spPr>
          <a:xfrm>
            <a:off x="9668183" y="4790369"/>
            <a:ext cx="2242391" cy="290627"/>
          </a:xfrm>
        </p:spPr>
        <p:txBody>
          <a:bodyPr>
            <a:noAutofit/>
          </a:bodyPr>
          <a:lstStyle>
            <a:lvl1pPr>
              <a:defRPr sz="1600" b="1">
                <a:solidFill>
                  <a:schemeClr val="bg1"/>
                </a:solidFill>
              </a:defRPr>
            </a:lvl1pPr>
            <a:lvl2pPr>
              <a:defRPr b="1">
                <a:solidFill>
                  <a:schemeClr val="bg1"/>
                </a:solidFill>
              </a:defRPr>
            </a:lvl2pPr>
          </a:lstStyle>
          <a:p>
            <a:pPr lvl="0"/>
            <a:r>
              <a:rPr lang="en-US" dirty="0"/>
              <a:t>Lorem Ipsum</a:t>
            </a:r>
          </a:p>
        </p:txBody>
      </p:sp>
      <p:sp>
        <p:nvSpPr>
          <p:cNvPr id="39" name="Text Placeholder 7"/>
          <p:cNvSpPr>
            <a:spLocks noGrp="1"/>
          </p:cNvSpPr>
          <p:nvPr>
            <p:ph type="body" sz="quarter" idx="62" hasCustomPrompt="1"/>
          </p:nvPr>
        </p:nvSpPr>
        <p:spPr>
          <a:xfrm>
            <a:off x="1546521" y="5083732"/>
            <a:ext cx="2232025" cy="147299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a:solidFill>
                  <a:schemeClr val="bg1"/>
                </a:solidFill>
              </a:defRPr>
            </a:lvl1pPr>
          </a:lstStyle>
          <a:p>
            <a:pPr lvl="0"/>
            <a:r>
              <a:rPr lang="en-US" dirty="0"/>
              <a:t>—</a:t>
            </a:r>
            <a:br>
              <a:rPr lang="en-US" dirty="0"/>
            </a:b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Tree>
    <p:extLst>
      <p:ext uri="{BB962C8B-B14F-4D97-AF65-F5344CB8AC3E}">
        <p14:creationId xmlns:p14="http://schemas.microsoft.com/office/powerpoint/2010/main" val="2638484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Opt 1">
    <p:spTree>
      <p:nvGrpSpPr>
        <p:cNvPr id="1" name=""/>
        <p:cNvGrpSpPr/>
        <p:nvPr/>
      </p:nvGrpSpPr>
      <p:grpSpPr>
        <a:xfrm>
          <a:off x="0" y="0"/>
          <a:ext cx="0" cy="0"/>
          <a:chOff x="0" y="0"/>
          <a:chExt cx="0" cy="0"/>
        </a:xfrm>
      </p:grpSpPr>
      <p:sp>
        <p:nvSpPr>
          <p:cNvPr id="7" name="Rectangle 6"/>
          <p:cNvSpPr/>
          <p:nvPr/>
        </p:nvSpPr>
        <p:spPr>
          <a:xfrm>
            <a:off x="0" y="0"/>
            <a:ext cx="12192000" cy="693896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8183" y="1709738"/>
            <a:ext cx="11278401" cy="2852737"/>
          </a:xfrm>
        </p:spPr>
        <p:txBody>
          <a:bodyPr anchor="b"/>
          <a:lstStyle>
            <a:lvl1pPr>
              <a:defRPr sz="6000">
                <a:solidFill>
                  <a:schemeClr val="bg1"/>
                </a:solidFill>
              </a:defRPr>
            </a:lvl1pPr>
          </a:lstStyle>
          <a:p>
            <a:r>
              <a:rPr lang="en-US" dirty="0" smtClean="0"/>
              <a:t>Section Break Option 1</a:t>
            </a:r>
            <a:endParaRPr lang="en-US" dirty="0"/>
          </a:p>
        </p:txBody>
      </p:sp>
      <p:sp>
        <p:nvSpPr>
          <p:cNvPr id="3" name="Text Placeholder 2"/>
          <p:cNvSpPr>
            <a:spLocks noGrp="1"/>
          </p:cNvSpPr>
          <p:nvPr>
            <p:ph type="body" idx="1" hasCustomPrompt="1"/>
          </p:nvPr>
        </p:nvSpPr>
        <p:spPr>
          <a:xfrm>
            <a:off x="518183" y="4589463"/>
            <a:ext cx="1127840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Subtitle</a:t>
            </a:r>
          </a:p>
        </p:txBody>
      </p:sp>
    </p:spTree>
    <p:extLst>
      <p:ext uri="{BB962C8B-B14F-4D97-AF65-F5344CB8AC3E}">
        <p14:creationId xmlns:p14="http://schemas.microsoft.com/office/powerpoint/2010/main" val="123188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ntent 5 Vertical">
    <p:spTree>
      <p:nvGrpSpPr>
        <p:cNvPr id="1" name=""/>
        <p:cNvGrpSpPr/>
        <p:nvPr/>
      </p:nvGrpSpPr>
      <p:grpSpPr>
        <a:xfrm>
          <a:off x="0" y="0"/>
          <a:ext cx="0" cy="0"/>
          <a:chOff x="0" y="0"/>
          <a:chExt cx="0" cy="0"/>
        </a:xfrm>
      </p:grpSpPr>
      <p:sp>
        <p:nvSpPr>
          <p:cNvPr id="3" name="Rectangle 2"/>
          <p:cNvSpPr/>
          <p:nvPr/>
        </p:nvSpPr>
        <p:spPr>
          <a:xfrm>
            <a:off x="-13385" y="-1"/>
            <a:ext cx="2432304" cy="6858001"/>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p:cNvSpPr/>
          <p:nvPr/>
        </p:nvSpPr>
        <p:spPr>
          <a:xfrm>
            <a:off x="7323582" y="0"/>
            <a:ext cx="2432304" cy="6858000"/>
          </a:xfrm>
          <a:prstGeom prst="rect">
            <a:avLst/>
          </a:prstGeom>
          <a:solidFill>
            <a:srgbClr val="00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p:cNvSpPr/>
          <p:nvPr/>
        </p:nvSpPr>
        <p:spPr>
          <a:xfrm>
            <a:off x="2417552" y="0"/>
            <a:ext cx="2488481" cy="6858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p:cNvSpPr/>
          <p:nvPr/>
        </p:nvSpPr>
        <p:spPr>
          <a:xfrm>
            <a:off x="4906033" y="0"/>
            <a:ext cx="2432304" cy="6858000"/>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p:cNvSpPr/>
          <p:nvPr/>
        </p:nvSpPr>
        <p:spPr>
          <a:xfrm>
            <a:off x="9755886" y="0"/>
            <a:ext cx="2432304" cy="6858000"/>
          </a:xfrm>
          <a:prstGeom prst="rect">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Subtitle 2"/>
          <p:cNvSpPr>
            <a:spLocks noGrp="1"/>
          </p:cNvSpPr>
          <p:nvPr>
            <p:ph type="subTitle" idx="1" hasCustomPrompt="1"/>
          </p:nvPr>
        </p:nvSpPr>
        <p:spPr>
          <a:xfrm>
            <a:off x="174950" y="3664835"/>
            <a:ext cx="2034227" cy="1362456"/>
          </a:xfrm>
        </p:spPr>
        <p:txBody>
          <a:bodyPr>
            <a:noAutofit/>
          </a:bodyPr>
          <a:lstStyle>
            <a:lvl1pPr marL="0" indent="0" algn="ctr">
              <a:spcBef>
                <a:spcPts val="0"/>
              </a:spcBef>
              <a:buNone/>
              <a:defRPr sz="1600" b="0" i="0" baseline="0">
                <a:solidFill>
                  <a:schemeClr val="bg1"/>
                </a:solidFill>
                <a:latin typeface="Proxima Nova" charset="0"/>
                <a:ea typeface="Proxima Nova" charset="0"/>
                <a:cs typeface="Proxima Nov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9" name="Text Placeholder 5"/>
          <p:cNvSpPr>
            <a:spLocks noGrp="1"/>
          </p:cNvSpPr>
          <p:nvPr>
            <p:ph type="body" sz="quarter" idx="15" hasCustomPrompt="1"/>
          </p:nvPr>
        </p:nvSpPr>
        <p:spPr>
          <a:xfrm>
            <a:off x="2617788"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0" name="Text Placeholder 5"/>
          <p:cNvSpPr>
            <a:spLocks noGrp="1"/>
          </p:cNvSpPr>
          <p:nvPr>
            <p:ph type="body" sz="quarter" idx="18" hasCustomPrompt="1"/>
          </p:nvPr>
        </p:nvSpPr>
        <p:spPr>
          <a:xfrm>
            <a:off x="5106238"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1" name="Text Placeholder 3"/>
          <p:cNvSpPr>
            <a:spLocks noGrp="1"/>
          </p:cNvSpPr>
          <p:nvPr>
            <p:ph type="body" sz="quarter" idx="20" hasCustomPrompt="1"/>
          </p:nvPr>
        </p:nvSpPr>
        <p:spPr>
          <a:xfrm>
            <a:off x="7501661"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a:p>
            <a:pPr lvl="0"/>
            <a:endParaRPr lang="en-US" dirty="0"/>
          </a:p>
          <a:p>
            <a:pPr lvl="0"/>
            <a:endParaRPr lang="en-US" dirty="0"/>
          </a:p>
        </p:txBody>
      </p:sp>
      <p:sp>
        <p:nvSpPr>
          <p:cNvPr id="12" name="Text Placeholder 5"/>
          <p:cNvSpPr>
            <a:spLocks noGrp="1"/>
          </p:cNvSpPr>
          <p:nvPr>
            <p:ph type="body" sz="quarter" idx="21" hasCustomPrompt="1"/>
          </p:nvPr>
        </p:nvSpPr>
        <p:spPr>
          <a:xfrm>
            <a:off x="7501966"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3" name="Text Placeholder 5"/>
          <p:cNvSpPr>
            <a:spLocks noGrp="1"/>
          </p:cNvSpPr>
          <p:nvPr>
            <p:ph type="body" sz="quarter" idx="24" hasCustomPrompt="1"/>
          </p:nvPr>
        </p:nvSpPr>
        <p:spPr>
          <a:xfrm>
            <a:off x="9933063" y="3665538"/>
            <a:ext cx="2035175" cy="1362075"/>
          </a:xfrm>
        </p:spPr>
        <p:txBody>
          <a:bodyPr>
            <a:noAutofit/>
          </a:bodyPr>
          <a:lstStyle>
            <a:lvl1pPr marL="0" indent="0" algn="ctr">
              <a:spcBef>
                <a:spcPts val="0"/>
              </a:spcBef>
              <a:buNone/>
              <a:defRPr sz="1600" b="0" i="0">
                <a:solidFill>
                  <a:schemeClr val="bg1"/>
                </a:solidFill>
                <a:latin typeface="Proxima Nova" charset="0"/>
                <a:ea typeface="Proxima Nova" charset="0"/>
                <a:cs typeface="Proxima Nova" charset="0"/>
              </a:defRPr>
            </a:lvl1pPr>
            <a:lvl2pPr marL="457200" indent="0" algn="ctr">
              <a:buNone/>
              <a:defRPr sz="1600" b="1" i="0">
                <a:solidFill>
                  <a:schemeClr val="bg1"/>
                </a:solidFill>
                <a:latin typeface="Proxima Nova" charset="0"/>
                <a:ea typeface="Proxima Nova" charset="0"/>
                <a:cs typeface="Proxima Nova" charset="0"/>
              </a:defRPr>
            </a:lvl2pPr>
            <a:lvl3pPr marL="914400" indent="0" algn="ctr">
              <a:buNone/>
              <a:defRPr sz="1600" b="1" i="0">
                <a:solidFill>
                  <a:schemeClr val="bg1"/>
                </a:solidFill>
                <a:latin typeface="Proxima Nova" charset="0"/>
                <a:ea typeface="Proxima Nova" charset="0"/>
                <a:cs typeface="Proxima Nova" charset="0"/>
              </a:defRPr>
            </a:lvl3pPr>
            <a:lvl4pPr marL="1371600" indent="0" algn="ctr">
              <a:buNone/>
              <a:defRPr sz="1600" b="1" i="0">
                <a:solidFill>
                  <a:schemeClr val="bg1"/>
                </a:solidFill>
                <a:latin typeface="Proxima Nova" charset="0"/>
                <a:ea typeface="Proxima Nova" charset="0"/>
                <a:cs typeface="Proxima Nova" charset="0"/>
              </a:defRPr>
            </a:lvl4pPr>
            <a:lvl5pPr marL="1828800" indent="0" algn="ctr">
              <a:buNone/>
              <a:defRPr sz="1600" b="1" i="0">
                <a:solidFill>
                  <a:schemeClr val="bg1"/>
                </a:solidFill>
                <a:latin typeface="Proxima Nova" charset="0"/>
                <a:ea typeface="Proxima Nova" charset="0"/>
                <a:cs typeface="Proxima Nov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4" name="Text Placeholder 3"/>
          <p:cNvSpPr>
            <a:spLocks noGrp="1"/>
          </p:cNvSpPr>
          <p:nvPr>
            <p:ph type="body" sz="quarter" idx="26" hasCustomPrompt="1"/>
          </p:nvPr>
        </p:nvSpPr>
        <p:spPr>
          <a:xfrm>
            <a:off x="9933063"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p:txBody>
      </p:sp>
      <p:sp>
        <p:nvSpPr>
          <p:cNvPr id="15" name="Text Placeholder 3"/>
          <p:cNvSpPr>
            <a:spLocks noGrp="1"/>
          </p:cNvSpPr>
          <p:nvPr>
            <p:ph type="body" sz="quarter" idx="27" hasCustomPrompt="1"/>
          </p:nvPr>
        </p:nvSpPr>
        <p:spPr>
          <a:xfrm>
            <a:off x="5105933" y="2361607"/>
            <a:ext cx="2035175" cy="981669"/>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a:buNone/>
              <a:tabLst/>
              <a:defRPr sz="2000" b="1" i="0" baseline="0">
                <a:solidFill>
                  <a:schemeClr val="bg1"/>
                </a:solidFill>
                <a:latin typeface="Proxima Nova" charset="0"/>
                <a:ea typeface="Proxima Nova" charset="0"/>
                <a:cs typeface="Proxima Nova" charset="0"/>
              </a:defRPr>
            </a:lvl1p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lang="en-US" dirty="0"/>
              <a:t>Lorem Ipsum</a:t>
            </a:r>
          </a:p>
          <a:p>
            <a:pPr lvl="0"/>
            <a:endParaRPr lang="en-US" dirty="0"/>
          </a:p>
        </p:txBody>
      </p:sp>
      <p:sp>
        <p:nvSpPr>
          <p:cNvPr id="16" name="Text Placeholder 3"/>
          <p:cNvSpPr>
            <a:spLocks noGrp="1"/>
          </p:cNvSpPr>
          <p:nvPr>
            <p:ph type="body" sz="quarter" idx="28" hasCustomPrompt="1"/>
          </p:nvPr>
        </p:nvSpPr>
        <p:spPr>
          <a:xfrm>
            <a:off x="2637664" y="2361607"/>
            <a:ext cx="2035175" cy="981669"/>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a:p>
            <a:pPr lvl="0"/>
            <a:endParaRPr lang="en-US" dirty="0"/>
          </a:p>
          <a:p>
            <a:pPr lvl="0"/>
            <a:endParaRPr lang="en-US" dirty="0"/>
          </a:p>
        </p:txBody>
      </p:sp>
      <p:sp>
        <p:nvSpPr>
          <p:cNvPr id="17" name="Text Placeholder 3"/>
          <p:cNvSpPr>
            <a:spLocks noGrp="1"/>
          </p:cNvSpPr>
          <p:nvPr>
            <p:ph type="body" sz="quarter" idx="29" hasCustomPrompt="1"/>
          </p:nvPr>
        </p:nvSpPr>
        <p:spPr>
          <a:xfrm>
            <a:off x="174002" y="2361608"/>
            <a:ext cx="2035175" cy="981668"/>
          </a:xfrm>
        </p:spPr>
        <p:txBody>
          <a:bodyPr>
            <a:noAutofit/>
          </a:bodyPr>
          <a:lstStyle>
            <a:lvl1pPr marL="0" indent="0" algn="ctr">
              <a:spcBef>
                <a:spcPts val="0"/>
              </a:spcBef>
              <a:buNone/>
              <a:defRPr sz="2000" b="1" i="0" baseline="0">
                <a:solidFill>
                  <a:schemeClr val="bg1"/>
                </a:solidFill>
                <a:latin typeface="Proxima Nova" charset="0"/>
                <a:ea typeface="Proxima Nova" charset="0"/>
                <a:cs typeface="Proxima Nova" charset="0"/>
              </a:defRPr>
            </a:lvl1pPr>
          </a:lstStyle>
          <a:p>
            <a:pPr lvl="0"/>
            <a:r>
              <a:rPr lang="en-US" dirty="0"/>
              <a:t>Lorem Ipsum</a:t>
            </a:r>
          </a:p>
          <a:p>
            <a:pPr lvl="0"/>
            <a:endParaRPr lang="en-US" dirty="0"/>
          </a:p>
          <a:p>
            <a:pPr lvl="0"/>
            <a:endParaRPr lang="en-US" dirty="0"/>
          </a:p>
        </p:txBody>
      </p:sp>
      <p:sp>
        <p:nvSpPr>
          <p:cNvPr id="18" name="Picture Placeholder 3"/>
          <p:cNvSpPr>
            <a:spLocks noGrp="1"/>
          </p:cNvSpPr>
          <p:nvPr>
            <p:ph type="pic" sz="quarter" idx="30" hasCustomPrompt="1"/>
          </p:nvPr>
        </p:nvSpPr>
        <p:spPr>
          <a:xfrm>
            <a:off x="612151" y="801688"/>
            <a:ext cx="1158875" cy="1158875"/>
          </a:xfrm>
          <a:prstGeom prst="ellipse">
            <a:avLst/>
          </a:prstGeom>
        </p:spPr>
        <p:txBody>
          <a:bodyPr anchor="ctr"/>
          <a:lstStyle>
            <a:lvl1pPr algn="ctr">
              <a:defRPr/>
            </a:lvl1pPr>
          </a:lstStyle>
          <a:p>
            <a:r>
              <a:rPr lang="en-US" dirty="0"/>
              <a:t>PIC</a:t>
            </a:r>
          </a:p>
        </p:txBody>
      </p:sp>
      <p:sp>
        <p:nvSpPr>
          <p:cNvPr id="19" name="Picture Placeholder 3"/>
          <p:cNvSpPr>
            <a:spLocks noGrp="1"/>
          </p:cNvSpPr>
          <p:nvPr>
            <p:ph type="pic" sz="quarter" idx="31" hasCustomPrompt="1"/>
          </p:nvPr>
        </p:nvSpPr>
        <p:spPr>
          <a:xfrm>
            <a:off x="3082354" y="801688"/>
            <a:ext cx="1158875" cy="1158875"/>
          </a:xfrm>
          <a:prstGeom prst="ellipse">
            <a:avLst/>
          </a:prstGeom>
        </p:spPr>
        <p:txBody>
          <a:bodyPr anchor="ctr"/>
          <a:lstStyle>
            <a:lvl1pPr algn="ctr">
              <a:defRPr/>
            </a:lvl1pPr>
          </a:lstStyle>
          <a:p>
            <a:r>
              <a:rPr lang="en-US" dirty="0"/>
              <a:t>PIC</a:t>
            </a:r>
          </a:p>
        </p:txBody>
      </p:sp>
      <p:sp>
        <p:nvSpPr>
          <p:cNvPr id="20" name="Picture Placeholder 3"/>
          <p:cNvSpPr>
            <a:spLocks noGrp="1"/>
          </p:cNvSpPr>
          <p:nvPr>
            <p:ph type="pic" sz="quarter" idx="32" hasCustomPrompt="1"/>
          </p:nvPr>
        </p:nvSpPr>
        <p:spPr>
          <a:xfrm>
            <a:off x="5523871" y="801688"/>
            <a:ext cx="1158875" cy="1158875"/>
          </a:xfrm>
          <a:prstGeom prst="ellipse">
            <a:avLst/>
          </a:prstGeom>
        </p:spPr>
        <p:txBody>
          <a:bodyPr anchor="ctr"/>
          <a:lstStyle>
            <a:lvl1pPr algn="ctr">
              <a:defRPr/>
            </a:lvl1pPr>
          </a:lstStyle>
          <a:p>
            <a:r>
              <a:rPr lang="en-US" dirty="0"/>
              <a:t>PIC</a:t>
            </a:r>
          </a:p>
        </p:txBody>
      </p:sp>
      <p:sp>
        <p:nvSpPr>
          <p:cNvPr id="21" name="Picture Placeholder 3"/>
          <p:cNvSpPr>
            <a:spLocks noGrp="1"/>
          </p:cNvSpPr>
          <p:nvPr>
            <p:ph type="pic" sz="quarter" idx="33" hasCustomPrompt="1"/>
          </p:nvPr>
        </p:nvSpPr>
        <p:spPr>
          <a:xfrm>
            <a:off x="7902950" y="801688"/>
            <a:ext cx="1158875" cy="1158875"/>
          </a:xfrm>
          <a:prstGeom prst="ellipse">
            <a:avLst/>
          </a:prstGeom>
        </p:spPr>
        <p:txBody>
          <a:bodyPr anchor="ctr"/>
          <a:lstStyle>
            <a:lvl1pPr algn="ctr">
              <a:defRPr/>
            </a:lvl1pPr>
          </a:lstStyle>
          <a:p>
            <a:r>
              <a:rPr lang="en-US" dirty="0"/>
              <a:t>PIC</a:t>
            </a:r>
          </a:p>
        </p:txBody>
      </p:sp>
      <p:sp>
        <p:nvSpPr>
          <p:cNvPr id="22" name="Picture Placeholder 3"/>
          <p:cNvSpPr>
            <a:spLocks noGrp="1"/>
          </p:cNvSpPr>
          <p:nvPr>
            <p:ph type="pic" sz="quarter" idx="34" hasCustomPrompt="1"/>
          </p:nvPr>
        </p:nvSpPr>
        <p:spPr>
          <a:xfrm>
            <a:off x="10371213" y="801688"/>
            <a:ext cx="1158875" cy="1158875"/>
          </a:xfrm>
          <a:prstGeom prst="ellipse">
            <a:avLst/>
          </a:prstGeom>
        </p:spPr>
        <p:txBody>
          <a:bodyPr anchor="ctr"/>
          <a:lstStyle>
            <a:lvl1pPr algn="ctr">
              <a:defRPr/>
            </a:lvl1pPr>
          </a:lstStyle>
          <a:p>
            <a:r>
              <a:rPr lang="en-US" dirty="0"/>
              <a:t>PIC</a:t>
            </a:r>
          </a:p>
        </p:txBody>
      </p:sp>
      <p:sp>
        <p:nvSpPr>
          <p:cNvPr id="28" name="TextBox 27"/>
          <p:cNvSpPr txBox="1"/>
          <p:nvPr userDrawn="1"/>
        </p:nvSpPr>
        <p:spPr>
          <a:xfrm>
            <a:off x="-1" y="3308179"/>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9" name="TextBox 28"/>
          <p:cNvSpPr txBox="1"/>
          <p:nvPr userDrawn="1"/>
        </p:nvSpPr>
        <p:spPr>
          <a:xfrm>
            <a:off x="2430267" y="3295503"/>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TextBox 29"/>
          <p:cNvSpPr txBox="1"/>
          <p:nvPr userDrawn="1"/>
        </p:nvSpPr>
        <p:spPr>
          <a:xfrm>
            <a:off x="4971974" y="3303529"/>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1" name="TextBox 30"/>
          <p:cNvSpPr txBox="1"/>
          <p:nvPr userDrawn="1"/>
        </p:nvSpPr>
        <p:spPr>
          <a:xfrm>
            <a:off x="7334821" y="3303529"/>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2" name="TextBox 31"/>
          <p:cNvSpPr txBox="1"/>
          <p:nvPr userDrawn="1"/>
        </p:nvSpPr>
        <p:spPr>
          <a:xfrm>
            <a:off x="9825451" y="3325603"/>
            <a:ext cx="24098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9401922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ntent -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473" y="4519"/>
            <a:ext cx="11157002" cy="877886"/>
          </a:xfrm>
        </p:spPr>
        <p:txBody>
          <a:bodyPr anchor="b"/>
          <a:lstStyle>
            <a:lvl1pPr algn="ctr">
              <a:defRPr/>
            </a:lvl1pPr>
          </a:lstStyle>
          <a:p>
            <a:r>
              <a:rPr lang="en-US" dirty="0"/>
              <a:t>Timeline</a:t>
            </a:r>
          </a:p>
        </p:txBody>
      </p:sp>
      <p:cxnSp>
        <p:nvCxnSpPr>
          <p:cNvPr id="5" name="Straight Connector 4"/>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85850" y="3800470"/>
            <a:ext cx="1650626" cy="389125"/>
            <a:chOff x="1085850" y="3943350"/>
            <a:chExt cx="1650626" cy="389125"/>
          </a:xfrm>
          <a:solidFill>
            <a:srgbClr val="3284BF"/>
          </a:solidFill>
        </p:grpSpPr>
        <p:sp>
          <p:nvSpPr>
            <p:cNvPr id="7" name="Rectangle 6"/>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riangle 20"/>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9" name="Group 8"/>
          <p:cNvGrpSpPr/>
          <p:nvPr/>
        </p:nvGrpSpPr>
        <p:grpSpPr>
          <a:xfrm rot="10800000">
            <a:off x="2756697" y="3632376"/>
            <a:ext cx="1650626" cy="389125"/>
            <a:chOff x="1085850" y="3943350"/>
            <a:chExt cx="1650626" cy="389125"/>
          </a:xfrm>
          <a:solidFill>
            <a:srgbClr val="005581"/>
          </a:solidFill>
        </p:grpSpPr>
        <p:sp>
          <p:nvSpPr>
            <p:cNvPr id="10" name="Rectangle 9"/>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riangle 99"/>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p:cNvGrpSpPr/>
          <p:nvPr/>
        </p:nvGrpSpPr>
        <p:grpSpPr>
          <a:xfrm>
            <a:off x="4427544" y="3800470"/>
            <a:ext cx="1650626" cy="389125"/>
            <a:chOff x="1085850" y="3943350"/>
            <a:chExt cx="1650626" cy="389125"/>
          </a:xfrm>
          <a:solidFill>
            <a:srgbClr val="3284BF"/>
          </a:solidFill>
        </p:grpSpPr>
        <p:sp>
          <p:nvSpPr>
            <p:cNvPr id="13" name="Rectangle 12"/>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riangle 102"/>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p:cNvGrpSpPr/>
          <p:nvPr/>
        </p:nvGrpSpPr>
        <p:grpSpPr>
          <a:xfrm rot="10800000">
            <a:off x="6098391" y="3632376"/>
            <a:ext cx="1650626" cy="389125"/>
            <a:chOff x="1085850" y="3943350"/>
            <a:chExt cx="1650626" cy="389125"/>
          </a:xfrm>
          <a:solidFill>
            <a:srgbClr val="005581"/>
          </a:solidFill>
        </p:grpSpPr>
        <p:sp>
          <p:nvSpPr>
            <p:cNvPr id="16" name="Rectangle 15"/>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riangle 105"/>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8" name="Group 17"/>
          <p:cNvGrpSpPr/>
          <p:nvPr/>
        </p:nvGrpSpPr>
        <p:grpSpPr>
          <a:xfrm>
            <a:off x="7769238" y="3800470"/>
            <a:ext cx="1650626" cy="389125"/>
            <a:chOff x="1085850" y="3943350"/>
            <a:chExt cx="1650626" cy="389125"/>
          </a:xfrm>
          <a:solidFill>
            <a:srgbClr val="3284BF"/>
          </a:solidFill>
        </p:grpSpPr>
        <p:sp>
          <p:nvSpPr>
            <p:cNvPr id="19" name="Rectangle 18"/>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riangle 108"/>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1" name="Group 20"/>
          <p:cNvGrpSpPr/>
          <p:nvPr/>
        </p:nvGrpSpPr>
        <p:grpSpPr>
          <a:xfrm rot="10800000">
            <a:off x="9440086" y="3632376"/>
            <a:ext cx="1650626" cy="389125"/>
            <a:chOff x="1085850" y="3943350"/>
            <a:chExt cx="1650626" cy="389125"/>
          </a:xfrm>
          <a:solidFill>
            <a:srgbClr val="005581"/>
          </a:solidFill>
        </p:grpSpPr>
        <p:sp>
          <p:nvSpPr>
            <p:cNvPr id="22" name="Rectangle 21"/>
            <p:cNvSpPr/>
            <p:nvPr/>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riangle 111"/>
            <p:cNvSpPr/>
            <p:nvPr/>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5" name="Text Placeholder 12"/>
          <p:cNvSpPr>
            <a:spLocks noGrp="1"/>
          </p:cNvSpPr>
          <p:nvPr>
            <p:ph type="body" sz="quarter" idx="13" hasCustomPrompt="1"/>
          </p:nvPr>
        </p:nvSpPr>
        <p:spPr>
          <a:xfrm>
            <a:off x="290941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6" name="Text Placeholder 14"/>
          <p:cNvSpPr>
            <a:spLocks noGrp="1"/>
          </p:cNvSpPr>
          <p:nvPr>
            <p:ph type="body" sz="quarter" idx="14" hasCustomPrompt="1"/>
          </p:nvPr>
        </p:nvSpPr>
        <p:spPr>
          <a:xfrm>
            <a:off x="290883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27" name="Picture Placeholder 8"/>
          <p:cNvSpPr>
            <a:spLocks noGrp="1"/>
          </p:cNvSpPr>
          <p:nvPr>
            <p:ph type="pic" sz="quarter" idx="15" hasCustomPrompt="1"/>
          </p:nvPr>
        </p:nvSpPr>
        <p:spPr>
          <a:xfrm>
            <a:off x="4697045" y="2215339"/>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28" name="Text Placeholder 12"/>
          <p:cNvSpPr>
            <a:spLocks noGrp="1"/>
          </p:cNvSpPr>
          <p:nvPr>
            <p:ph type="body" sz="quarter" idx="16" hasCustomPrompt="1"/>
          </p:nvPr>
        </p:nvSpPr>
        <p:spPr>
          <a:xfrm>
            <a:off x="6256333"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9" name="Text Placeholder 14"/>
          <p:cNvSpPr>
            <a:spLocks noGrp="1"/>
          </p:cNvSpPr>
          <p:nvPr>
            <p:ph type="body" sz="quarter" idx="17" hasCustomPrompt="1"/>
          </p:nvPr>
        </p:nvSpPr>
        <p:spPr>
          <a:xfrm>
            <a:off x="6255754"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0" name="Picture Placeholder 8"/>
          <p:cNvSpPr>
            <a:spLocks noGrp="1"/>
          </p:cNvSpPr>
          <p:nvPr>
            <p:ph type="pic" sz="quarter" idx="18" hasCustomPrompt="1"/>
          </p:nvPr>
        </p:nvSpPr>
        <p:spPr>
          <a:xfrm>
            <a:off x="7987992" y="2215339"/>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31" name="Text Placeholder 12"/>
          <p:cNvSpPr>
            <a:spLocks noGrp="1"/>
          </p:cNvSpPr>
          <p:nvPr>
            <p:ph type="body" sz="quarter" idx="19" hasCustomPrompt="1"/>
          </p:nvPr>
        </p:nvSpPr>
        <p:spPr>
          <a:xfrm>
            <a:off x="9547280" y="2345346"/>
            <a:ext cx="1369433" cy="1116376"/>
          </a:xfrm>
        </p:spPr>
        <p:txBody>
          <a:bodyPr>
            <a:noAutofit/>
          </a:bodyPr>
          <a:lstStyle>
            <a:lvl1pPr marL="0" indent="0">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2" name="Text Placeholder 14"/>
          <p:cNvSpPr>
            <a:spLocks noGrp="1"/>
          </p:cNvSpPr>
          <p:nvPr>
            <p:ph type="body" sz="quarter" idx="20" hasCustomPrompt="1"/>
          </p:nvPr>
        </p:nvSpPr>
        <p:spPr>
          <a:xfrm>
            <a:off x="9546701" y="2096692"/>
            <a:ext cx="1370012" cy="254000"/>
          </a:xfrm>
        </p:spPr>
        <p:txBody>
          <a:bodyPr>
            <a:noAutofit/>
          </a:bodyPr>
          <a:lstStyle>
            <a:lvl1pPr marL="0" indent="0">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3" name="Picture Placeholder 8"/>
          <p:cNvSpPr>
            <a:spLocks noGrp="1"/>
          </p:cNvSpPr>
          <p:nvPr>
            <p:ph type="pic" sz="quarter" idx="21" hasCustomPrompt="1"/>
          </p:nvPr>
        </p:nvSpPr>
        <p:spPr>
          <a:xfrm>
            <a:off x="3008797" y="4472366"/>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34" name="Text Placeholder 12"/>
          <p:cNvSpPr>
            <a:spLocks noGrp="1"/>
          </p:cNvSpPr>
          <p:nvPr>
            <p:ph type="body" sz="quarter" idx="22" hasCustomPrompt="1"/>
          </p:nvPr>
        </p:nvSpPr>
        <p:spPr>
          <a:xfrm>
            <a:off x="1248958"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5" name="Text Placeholder 14"/>
          <p:cNvSpPr>
            <a:spLocks noGrp="1"/>
          </p:cNvSpPr>
          <p:nvPr>
            <p:ph type="body" sz="quarter" idx="23" hasCustomPrompt="1"/>
          </p:nvPr>
        </p:nvSpPr>
        <p:spPr>
          <a:xfrm>
            <a:off x="1248379"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6" name="Picture Placeholder 8"/>
          <p:cNvSpPr>
            <a:spLocks noGrp="1"/>
          </p:cNvSpPr>
          <p:nvPr>
            <p:ph type="pic" sz="quarter" idx="24" hasCustomPrompt="1"/>
          </p:nvPr>
        </p:nvSpPr>
        <p:spPr>
          <a:xfrm>
            <a:off x="6360116" y="4472366"/>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37" name="Text Placeholder 12"/>
          <p:cNvSpPr>
            <a:spLocks noGrp="1"/>
          </p:cNvSpPr>
          <p:nvPr>
            <p:ph type="body" sz="quarter" idx="25" hasCustomPrompt="1"/>
          </p:nvPr>
        </p:nvSpPr>
        <p:spPr>
          <a:xfrm>
            <a:off x="4600277"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8" name="Text Placeholder 14"/>
          <p:cNvSpPr>
            <a:spLocks noGrp="1"/>
          </p:cNvSpPr>
          <p:nvPr>
            <p:ph type="body" sz="quarter" idx="26" hasCustomPrompt="1"/>
          </p:nvPr>
        </p:nvSpPr>
        <p:spPr>
          <a:xfrm>
            <a:off x="4599698"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39" name="Picture Placeholder 8"/>
          <p:cNvSpPr>
            <a:spLocks noGrp="1"/>
          </p:cNvSpPr>
          <p:nvPr>
            <p:ph type="pic" sz="quarter" idx="27" hasCustomPrompt="1"/>
          </p:nvPr>
        </p:nvSpPr>
        <p:spPr>
          <a:xfrm>
            <a:off x="9668081" y="4472366"/>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sp>
        <p:nvSpPr>
          <p:cNvPr id="40" name="Text Placeholder 12"/>
          <p:cNvSpPr>
            <a:spLocks noGrp="1"/>
          </p:cNvSpPr>
          <p:nvPr>
            <p:ph type="body" sz="quarter" idx="28" hasCustomPrompt="1"/>
          </p:nvPr>
        </p:nvSpPr>
        <p:spPr>
          <a:xfrm>
            <a:off x="7908242" y="4672853"/>
            <a:ext cx="1369433" cy="1116376"/>
          </a:xfrm>
        </p:spPr>
        <p:txBody>
          <a:bodyPr>
            <a:noAutofit/>
          </a:bodyPr>
          <a:lstStyle>
            <a:lvl1pPr marL="0" indent="0" algn="r">
              <a:spcBef>
                <a:spcPts val="0"/>
              </a:spcBef>
              <a:buNone/>
              <a:defRPr sz="1400">
                <a:latin typeface="Proxima Nova" charset="0"/>
                <a:ea typeface="Proxima Nova" charset="0"/>
                <a:cs typeface="Proxima Nova"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1" name="Text Placeholder 14"/>
          <p:cNvSpPr>
            <a:spLocks noGrp="1"/>
          </p:cNvSpPr>
          <p:nvPr>
            <p:ph type="body" sz="quarter" idx="29" hasCustomPrompt="1"/>
          </p:nvPr>
        </p:nvSpPr>
        <p:spPr>
          <a:xfrm>
            <a:off x="7907663" y="4424199"/>
            <a:ext cx="1370012" cy="254000"/>
          </a:xfrm>
        </p:spPr>
        <p:txBody>
          <a:bodyPr>
            <a:noAutofit/>
          </a:bodyPr>
          <a:lstStyle>
            <a:lvl1pPr marL="0" indent="0" algn="r">
              <a:spcBef>
                <a:spcPts val="0"/>
              </a:spcBef>
              <a:buNone/>
              <a:defRPr sz="1600" b="1" i="0">
                <a:solidFill>
                  <a:srgbClr val="3284BF"/>
                </a:solidFill>
                <a:latin typeface="Proxima Nova" charset="0"/>
                <a:ea typeface="Proxima Nova" charset="0"/>
                <a:cs typeface="Proxima Nova"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Title</a:t>
            </a:r>
          </a:p>
        </p:txBody>
      </p:sp>
      <p:sp>
        <p:nvSpPr>
          <p:cNvPr id="42" name="Text Placeholder 22"/>
          <p:cNvSpPr>
            <a:spLocks noGrp="1"/>
          </p:cNvSpPr>
          <p:nvPr>
            <p:ph type="body" sz="quarter" idx="30" hasCustomPrompt="1"/>
          </p:nvPr>
        </p:nvSpPr>
        <p:spPr>
          <a:xfrm>
            <a:off x="517525" y="882406"/>
            <a:ext cx="11156950" cy="455612"/>
          </a:xfrm>
        </p:spPr>
        <p:txBody>
          <a:bodyPr>
            <a:normAutofit/>
          </a:bodyPr>
          <a:lstStyle>
            <a:lvl1pPr marL="0" indent="0" algn="ctr">
              <a:buNone/>
              <a:defRPr sz="2400">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Subtitle Here</a:t>
            </a:r>
          </a:p>
        </p:txBody>
      </p:sp>
      <p:sp>
        <p:nvSpPr>
          <p:cNvPr id="43" name="Picture Placeholder 8"/>
          <p:cNvSpPr>
            <a:spLocks noGrp="1"/>
          </p:cNvSpPr>
          <p:nvPr>
            <p:ph type="pic" sz="quarter" idx="31" hasCustomPrompt="1"/>
          </p:nvPr>
        </p:nvSpPr>
        <p:spPr>
          <a:xfrm>
            <a:off x="1347375" y="2215339"/>
            <a:ext cx="1161288" cy="1161288"/>
          </a:xfrm>
          <a:prstGeom prst="ellipse">
            <a:avLst/>
          </a:prstGeom>
        </p:spPr>
        <p:txBody>
          <a:bodyPr anchor="ctr">
            <a:noAutofit/>
          </a:bodyPr>
          <a:lstStyle>
            <a:lvl1pPr marL="0" indent="0" algn="ctr">
              <a:buNone/>
              <a:defRPr sz="1200"/>
            </a:lvl1pPr>
          </a:lstStyle>
          <a:p>
            <a:r>
              <a:rPr lang="en-US" dirty="0"/>
              <a:t>PIC</a:t>
            </a:r>
            <a:br>
              <a:rPr lang="en-US" dirty="0"/>
            </a:br>
            <a:r>
              <a:rPr lang="en-US" dirty="0"/>
              <a:t>OR</a:t>
            </a:r>
            <a:br>
              <a:rPr lang="en-US" dirty="0"/>
            </a:br>
            <a:r>
              <a:rPr lang="en-US" dirty="0"/>
              <a:t>ICON </a:t>
            </a:r>
          </a:p>
        </p:txBody>
      </p:sp>
      <p:grpSp>
        <p:nvGrpSpPr>
          <p:cNvPr id="45" name="Group 44"/>
          <p:cNvGrpSpPr/>
          <p:nvPr userDrawn="1"/>
        </p:nvGrpSpPr>
        <p:grpSpPr>
          <a:xfrm>
            <a:off x="1085850" y="3800470"/>
            <a:ext cx="1650626" cy="389125"/>
            <a:chOff x="1085850" y="3943350"/>
            <a:chExt cx="1650626" cy="389125"/>
          </a:xfrm>
          <a:solidFill>
            <a:srgbClr val="3284BF"/>
          </a:solidFill>
        </p:grpSpPr>
        <p:sp>
          <p:nvSpPr>
            <p:cNvPr id="46" name="Rectangle 45"/>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Triangle 20"/>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8" name="Group 47"/>
          <p:cNvGrpSpPr/>
          <p:nvPr userDrawn="1"/>
        </p:nvGrpSpPr>
        <p:grpSpPr>
          <a:xfrm rot="10800000">
            <a:off x="2756697" y="3632376"/>
            <a:ext cx="1650626" cy="389125"/>
            <a:chOff x="1085850" y="3943350"/>
            <a:chExt cx="1650626" cy="389125"/>
          </a:xfrm>
          <a:solidFill>
            <a:srgbClr val="005581"/>
          </a:solidFill>
        </p:grpSpPr>
        <p:sp>
          <p:nvSpPr>
            <p:cNvPr id="49" name="Rectangle 48"/>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Triangle 99"/>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1" name="Group 50"/>
          <p:cNvGrpSpPr/>
          <p:nvPr userDrawn="1"/>
        </p:nvGrpSpPr>
        <p:grpSpPr>
          <a:xfrm>
            <a:off x="4427544" y="3800470"/>
            <a:ext cx="1650626" cy="389125"/>
            <a:chOff x="1085850" y="3943350"/>
            <a:chExt cx="1650626" cy="389125"/>
          </a:xfrm>
          <a:solidFill>
            <a:srgbClr val="3284BF"/>
          </a:solidFill>
        </p:grpSpPr>
        <p:sp>
          <p:nvSpPr>
            <p:cNvPr id="52" name="Rectangle 51"/>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Triangle 102"/>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4" name="Group 53"/>
          <p:cNvGrpSpPr/>
          <p:nvPr userDrawn="1"/>
        </p:nvGrpSpPr>
        <p:grpSpPr>
          <a:xfrm rot="10800000">
            <a:off x="6098391" y="3632376"/>
            <a:ext cx="1650626" cy="389125"/>
            <a:chOff x="1085850" y="3943350"/>
            <a:chExt cx="1650626" cy="389125"/>
          </a:xfrm>
          <a:solidFill>
            <a:srgbClr val="005581"/>
          </a:solidFill>
        </p:grpSpPr>
        <p:sp>
          <p:nvSpPr>
            <p:cNvPr id="55" name="Rectangle 54"/>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Triangle 105"/>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7" name="Group 56"/>
          <p:cNvGrpSpPr/>
          <p:nvPr userDrawn="1"/>
        </p:nvGrpSpPr>
        <p:grpSpPr>
          <a:xfrm>
            <a:off x="7769238" y="3800470"/>
            <a:ext cx="1650626" cy="389125"/>
            <a:chOff x="1085850" y="3943350"/>
            <a:chExt cx="1650626" cy="389125"/>
          </a:xfrm>
          <a:solidFill>
            <a:srgbClr val="3284BF"/>
          </a:solidFill>
        </p:grpSpPr>
        <p:sp>
          <p:nvSpPr>
            <p:cNvPr id="58" name="Rectangle 57"/>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Triangle 108"/>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userDrawn="1"/>
        </p:nvGrpSpPr>
        <p:grpSpPr>
          <a:xfrm rot="10800000">
            <a:off x="9440086" y="3632376"/>
            <a:ext cx="1650626" cy="389125"/>
            <a:chOff x="1085850" y="3943350"/>
            <a:chExt cx="1650626" cy="389125"/>
          </a:xfrm>
          <a:solidFill>
            <a:srgbClr val="005581"/>
          </a:solidFill>
        </p:grpSpPr>
        <p:sp>
          <p:nvSpPr>
            <p:cNvPr id="61" name="Rectangle 60"/>
            <p:cNvSpPr/>
            <p:nvPr userDrawn="1"/>
          </p:nvSpPr>
          <p:spPr>
            <a:xfrm>
              <a:off x="1085850" y="3943350"/>
              <a:ext cx="1650626" cy="2143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Triangle 111"/>
            <p:cNvSpPr/>
            <p:nvPr userDrawn="1"/>
          </p:nvSpPr>
          <p:spPr>
            <a:xfrm rot="10800000">
              <a:off x="1763245" y="4157663"/>
              <a:ext cx="295836" cy="1748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511421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6" name="Rectangle 25"/>
          <p:cNvSpPr/>
          <p:nvPr userDrawn="1"/>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p:cNvSpPr/>
          <p:nvPr/>
        </p:nvSpPr>
        <p:spPr>
          <a:xfrm>
            <a:off x="0" y="6267236"/>
            <a:ext cx="12192000" cy="59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 name="Group 2"/>
          <p:cNvGrpSpPr/>
          <p:nvPr/>
        </p:nvGrpSpPr>
        <p:grpSpPr>
          <a:xfrm>
            <a:off x="930442" y="2192476"/>
            <a:ext cx="10407190" cy="4440805"/>
            <a:chOff x="930442" y="2192476"/>
            <a:chExt cx="10407190" cy="4440805"/>
          </a:xfrm>
        </p:grpSpPr>
        <p:sp>
          <p:nvSpPr>
            <p:cNvPr id="4" name="Oval 3"/>
            <p:cNvSpPr/>
            <p:nvPr/>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p:cNvSpPr/>
            <p:nvPr/>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5"/>
            <p:cNvSpPr/>
            <p:nvPr/>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p:cNvSpPr/>
            <p:nvPr/>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Rectangle 7"/>
          <p:cNvSpPr/>
          <p:nvPr/>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p:cNvSpPr/>
          <p:nvPr/>
        </p:nvSpPr>
        <p:spPr>
          <a:xfrm>
            <a:off x="809149" y="2407453"/>
            <a:ext cx="2797082" cy="2797082"/>
          </a:xfrm>
          <a:prstGeom prst="ellipse">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p:cNvSpPr/>
          <p:nvPr/>
        </p:nvSpPr>
        <p:spPr>
          <a:xfrm>
            <a:off x="2833255" y="2569192"/>
            <a:ext cx="3990896" cy="3990896"/>
          </a:xfrm>
          <a:prstGeom prst="ellipse">
            <a:avLst/>
          </a:prstGeom>
          <a:solidFill>
            <a:srgbClr val="0055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p:cNvSpPr/>
          <p:nvPr userDrawn="1"/>
        </p:nvSpPr>
        <p:spPr>
          <a:xfrm>
            <a:off x="5812390" y="2280121"/>
            <a:ext cx="3457930" cy="3457930"/>
          </a:xfrm>
          <a:prstGeom prst="ellipse">
            <a:avLst/>
          </a:prstGeom>
          <a:solidFill>
            <a:srgbClr val="00A5E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8618354" y="2841988"/>
            <a:ext cx="2643204" cy="2643204"/>
          </a:xfrm>
          <a:prstGeom prst="ellipse">
            <a:avLst/>
          </a:prstGeom>
          <a:solidFill>
            <a:srgbClr val="36363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 Placeholder 6"/>
          <p:cNvSpPr>
            <a:spLocks noGrp="1"/>
          </p:cNvSpPr>
          <p:nvPr>
            <p:ph type="body" sz="quarter" idx="15" hasCustomPrompt="1"/>
          </p:nvPr>
        </p:nvSpPr>
        <p:spPr>
          <a:xfrm>
            <a:off x="1019042" y="3475599"/>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16" name="Text Placeholder 3"/>
          <p:cNvSpPr>
            <a:spLocks noGrp="1"/>
          </p:cNvSpPr>
          <p:nvPr>
            <p:ph type="body" sz="quarter" idx="31" hasCustomPrompt="1"/>
          </p:nvPr>
        </p:nvSpPr>
        <p:spPr>
          <a:xfrm>
            <a:off x="1019786" y="2774511"/>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20%</a:t>
            </a:r>
          </a:p>
        </p:txBody>
      </p:sp>
      <p:sp>
        <p:nvSpPr>
          <p:cNvPr id="17" name="Text Placeholder 6"/>
          <p:cNvSpPr>
            <a:spLocks noGrp="1"/>
          </p:cNvSpPr>
          <p:nvPr>
            <p:ph type="body" sz="quarter" idx="32" hasCustomPrompt="1"/>
          </p:nvPr>
        </p:nvSpPr>
        <p:spPr>
          <a:xfrm>
            <a:off x="3655876" y="4268960"/>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18" name="Text Placeholder 3"/>
          <p:cNvSpPr>
            <a:spLocks noGrp="1"/>
          </p:cNvSpPr>
          <p:nvPr>
            <p:ph type="body" sz="quarter" idx="33" hasCustomPrompt="1"/>
          </p:nvPr>
        </p:nvSpPr>
        <p:spPr>
          <a:xfrm>
            <a:off x="3656620" y="3567872"/>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70%</a:t>
            </a:r>
          </a:p>
        </p:txBody>
      </p:sp>
      <p:sp>
        <p:nvSpPr>
          <p:cNvPr id="19" name="Text Placeholder 6"/>
          <p:cNvSpPr>
            <a:spLocks noGrp="1"/>
          </p:cNvSpPr>
          <p:nvPr>
            <p:ph type="body" sz="quarter" idx="34" hasCustomPrompt="1"/>
          </p:nvPr>
        </p:nvSpPr>
        <p:spPr>
          <a:xfrm>
            <a:off x="6335660" y="3729347"/>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0" name="Text Placeholder 3"/>
          <p:cNvSpPr>
            <a:spLocks noGrp="1"/>
          </p:cNvSpPr>
          <p:nvPr>
            <p:ph type="body" sz="quarter" idx="35" hasCustomPrompt="1"/>
          </p:nvPr>
        </p:nvSpPr>
        <p:spPr>
          <a:xfrm>
            <a:off x="6336404" y="3028259"/>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50%</a:t>
            </a:r>
          </a:p>
        </p:txBody>
      </p:sp>
      <p:sp>
        <p:nvSpPr>
          <p:cNvPr id="21" name="Text Placeholder 6"/>
          <p:cNvSpPr>
            <a:spLocks noGrp="1"/>
          </p:cNvSpPr>
          <p:nvPr>
            <p:ph type="body" sz="quarter" idx="36" hasCustomPrompt="1"/>
          </p:nvPr>
        </p:nvSpPr>
        <p:spPr>
          <a:xfrm>
            <a:off x="8780486" y="3921404"/>
            <a:ext cx="2370738" cy="1530895"/>
          </a:xfrm>
        </p:spPr>
        <p:txBody>
          <a:bodyPr>
            <a:normAutofit/>
          </a:bodyPr>
          <a:lstStyle>
            <a:lvl1pPr marL="0" indent="0" algn="ctr">
              <a:lnSpc>
                <a:spcPct val="100000"/>
              </a:lnSpc>
              <a:buNone/>
              <a:defRPr sz="1800">
                <a:solidFill>
                  <a:schemeClr val="bg1"/>
                </a:solidFill>
                <a:latin typeface="Proxima Nova" charset="0"/>
                <a:ea typeface="Proxima Nova" charset="0"/>
                <a:cs typeface="Proxima Nova"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2" name="Text Placeholder 3"/>
          <p:cNvSpPr>
            <a:spLocks noGrp="1"/>
          </p:cNvSpPr>
          <p:nvPr>
            <p:ph type="body" sz="quarter" idx="37" hasCustomPrompt="1"/>
          </p:nvPr>
        </p:nvSpPr>
        <p:spPr>
          <a:xfrm>
            <a:off x="8781230" y="3220316"/>
            <a:ext cx="2370138" cy="701088"/>
          </a:xfrm>
        </p:spPr>
        <p:txBody>
          <a:bodyPr>
            <a:noAutofit/>
          </a:bodyPr>
          <a:lstStyle>
            <a:lvl1pPr marL="0" indent="0" algn="ctr">
              <a:buNone/>
              <a:defRPr sz="4800" b="1" i="0">
                <a:solidFill>
                  <a:schemeClr val="bg1"/>
                </a:solidFill>
                <a:latin typeface="Proxima Nova" charset="0"/>
                <a:ea typeface="Proxima Nova" charset="0"/>
                <a:cs typeface="Proxima Nova" charset="0"/>
              </a:defRPr>
            </a:lvl1pPr>
          </a:lstStyle>
          <a:p>
            <a:pPr lvl="0"/>
            <a:r>
              <a:rPr lang="en-US" dirty="0"/>
              <a:t>10%</a:t>
            </a:r>
          </a:p>
        </p:txBody>
      </p:sp>
      <p:sp>
        <p:nvSpPr>
          <p:cNvPr id="23" name="Title 1"/>
          <p:cNvSpPr>
            <a:spLocks noGrp="1"/>
          </p:cNvSpPr>
          <p:nvPr>
            <p:ph type="title" hasCustomPrompt="1"/>
          </p:nvPr>
        </p:nvSpPr>
        <p:spPr>
          <a:xfrm>
            <a:off x="517473" y="365126"/>
            <a:ext cx="11157002" cy="877886"/>
          </a:xfrm>
        </p:spPr>
        <p:txBody>
          <a:bodyPr anchor="b"/>
          <a:lstStyle>
            <a:lvl1pPr algn="ctr">
              <a:defRPr>
                <a:solidFill>
                  <a:schemeClr val="bg1"/>
                </a:solidFill>
              </a:defRPr>
            </a:lvl1pPr>
          </a:lstStyle>
          <a:p>
            <a:r>
              <a:rPr lang="en-US" dirty="0"/>
              <a:t>Timeline</a:t>
            </a:r>
          </a:p>
        </p:txBody>
      </p:sp>
      <p:sp>
        <p:nvSpPr>
          <p:cNvPr id="24" name="Text Placeholder 22"/>
          <p:cNvSpPr>
            <a:spLocks noGrp="1"/>
          </p:cNvSpPr>
          <p:nvPr>
            <p:ph type="body" sz="quarter" idx="30" hasCustomPrompt="1"/>
          </p:nvPr>
        </p:nvSpPr>
        <p:spPr>
          <a:xfrm>
            <a:off x="517525" y="1243013"/>
            <a:ext cx="11156950" cy="455612"/>
          </a:xfrm>
        </p:spPr>
        <p:txBody>
          <a:bodyPr>
            <a:normAutofit/>
          </a:bodyPr>
          <a:lstStyle>
            <a:lvl1pPr marL="0" indent="0" algn="ctr">
              <a:buNone/>
              <a:defRPr sz="2400">
                <a:solidFill>
                  <a:schemeClr val="bg1"/>
                </a:solidFill>
                <a:latin typeface="Proxima Nova" charset="0"/>
                <a:ea typeface="Proxima Nova" charset="0"/>
                <a:cs typeface="Proxima Nova"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Subtitle Here</a:t>
            </a:r>
          </a:p>
        </p:txBody>
      </p:sp>
      <p:grpSp>
        <p:nvGrpSpPr>
          <p:cNvPr id="27" name="Group 26"/>
          <p:cNvGrpSpPr/>
          <p:nvPr userDrawn="1"/>
        </p:nvGrpSpPr>
        <p:grpSpPr>
          <a:xfrm>
            <a:off x="930442" y="2192476"/>
            <a:ext cx="10407190" cy="4440805"/>
            <a:chOff x="930442" y="2192476"/>
            <a:chExt cx="10407190" cy="4440805"/>
          </a:xfrm>
        </p:grpSpPr>
        <p:sp>
          <p:nvSpPr>
            <p:cNvPr id="28" name="Oval 27"/>
            <p:cNvSpPr/>
            <p:nvPr userDrawn="1"/>
          </p:nvSpPr>
          <p:spPr>
            <a:xfrm>
              <a:off x="930442" y="2569192"/>
              <a:ext cx="2916000" cy="2916000"/>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Oval 28"/>
            <p:cNvSpPr/>
            <p:nvPr userDrawn="1"/>
          </p:nvSpPr>
          <p:spPr>
            <a:xfrm>
              <a:off x="2518611" y="2192476"/>
              <a:ext cx="4440805" cy="444080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p:cNvSpPr/>
            <p:nvPr userDrawn="1"/>
          </p:nvSpPr>
          <p:spPr>
            <a:xfrm>
              <a:off x="5931060" y="2558903"/>
              <a:ext cx="3332133" cy="3332133"/>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Oval 30"/>
            <p:cNvSpPr/>
            <p:nvPr userDrawn="1"/>
          </p:nvSpPr>
          <p:spPr>
            <a:xfrm>
              <a:off x="8547585" y="2750473"/>
              <a:ext cx="2790047" cy="2790045"/>
            </a:xfrm>
            <a:prstGeom prst="ellipse">
              <a:avLst/>
            </a:prstGeom>
            <a:noFill/>
            <a:ln>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2" name="Rectangle 31"/>
          <p:cNvSpPr/>
          <p:nvPr userDrawn="1"/>
        </p:nvSpPr>
        <p:spPr>
          <a:xfrm>
            <a:off x="0" y="0"/>
            <a:ext cx="12192000" cy="2039491"/>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746509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estions - With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a:t>Click icon to add picture</a:t>
            </a:r>
          </a:p>
        </p:txBody>
      </p:sp>
      <p:sp>
        <p:nvSpPr>
          <p:cNvPr id="31" name="Picture Placeholder 5"/>
          <p:cNvSpPr>
            <a:spLocks noGrp="1"/>
          </p:cNvSpPr>
          <p:nvPr>
            <p:ph type="pic" sz="quarter" idx="11" hasCustomPrompt="1"/>
          </p:nvPr>
        </p:nvSpPr>
        <p:spPr>
          <a:xfrm>
            <a:off x="605446" y="606936"/>
            <a:ext cx="1319212" cy="1319212"/>
          </a:xfrm>
          <a:prstGeom prst="ellipse">
            <a:avLst/>
          </a:prstGeom>
        </p:spPr>
        <p:txBody>
          <a:bodyPr anchor="ctr"/>
          <a:lstStyle>
            <a:lvl1pPr marL="0" indent="0" algn="ctr">
              <a:buNone/>
              <a:defRPr/>
            </a:lvl1pPr>
          </a:lstStyle>
          <a:p>
            <a:r>
              <a:rPr lang="en-US" dirty="0"/>
              <a:t>PIC</a:t>
            </a:r>
          </a:p>
        </p:txBody>
      </p:sp>
      <p:sp>
        <p:nvSpPr>
          <p:cNvPr id="32" name="Oval 31"/>
          <p:cNvSpPr/>
          <p:nvPr/>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Picture Placeholder 5"/>
          <p:cNvSpPr>
            <a:spLocks noGrp="1"/>
          </p:cNvSpPr>
          <p:nvPr>
            <p:ph type="pic" sz="quarter" idx="12" hasCustomPrompt="1"/>
          </p:nvPr>
        </p:nvSpPr>
        <p:spPr>
          <a:xfrm>
            <a:off x="605446" y="2556920"/>
            <a:ext cx="1319212" cy="1319212"/>
          </a:xfrm>
          <a:prstGeom prst="ellipse">
            <a:avLst/>
          </a:prstGeom>
        </p:spPr>
        <p:txBody>
          <a:bodyPr anchor="ctr"/>
          <a:lstStyle>
            <a:lvl1pPr marL="0" indent="0" algn="ctr">
              <a:buNone/>
              <a:defRPr/>
            </a:lvl1pPr>
          </a:lstStyle>
          <a:p>
            <a:r>
              <a:rPr lang="en-US" dirty="0"/>
              <a:t>PIC</a:t>
            </a:r>
          </a:p>
        </p:txBody>
      </p:sp>
      <p:sp>
        <p:nvSpPr>
          <p:cNvPr id="34" name="Oval 33"/>
          <p:cNvSpPr/>
          <p:nvPr/>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Picture Placeholder 5"/>
          <p:cNvSpPr>
            <a:spLocks noGrp="1"/>
          </p:cNvSpPr>
          <p:nvPr>
            <p:ph type="pic" sz="quarter" idx="13" hasCustomPrompt="1"/>
          </p:nvPr>
        </p:nvSpPr>
        <p:spPr>
          <a:xfrm>
            <a:off x="605446" y="4482306"/>
            <a:ext cx="1319212" cy="1319212"/>
          </a:xfrm>
          <a:prstGeom prst="ellipse">
            <a:avLst/>
          </a:prstGeom>
        </p:spPr>
        <p:txBody>
          <a:bodyPr anchor="ctr"/>
          <a:lstStyle>
            <a:lvl1pPr marL="0" indent="0" algn="ctr">
              <a:buNone/>
              <a:defRPr/>
            </a:lvl1pPr>
          </a:lstStyle>
          <a:p>
            <a:r>
              <a:rPr lang="en-US" dirty="0"/>
              <a:t>PIC</a:t>
            </a:r>
          </a:p>
        </p:txBody>
      </p:sp>
      <p:sp>
        <p:nvSpPr>
          <p:cNvPr id="36" name="Text Placeholder 3"/>
          <p:cNvSpPr>
            <a:spLocks noGrp="1"/>
          </p:cNvSpPr>
          <p:nvPr>
            <p:ph type="body" sz="quarter" idx="21" hasCustomPrompt="1"/>
          </p:nvPr>
        </p:nvSpPr>
        <p:spPr>
          <a:xfrm>
            <a:off x="2297113" y="616022"/>
            <a:ext cx="5449887" cy="393700"/>
          </a:xfrm>
        </p:spPr>
        <p:txBody>
          <a:bodyPr>
            <a:normAutofit/>
          </a:bodyPr>
          <a:lstStyle>
            <a:lvl1pPr>
              <a:defRPr sz="2000" b="1"/>
            </a:lvl1pPr>
          </a:lstStyle>
          <a:p>
            <a:pPr lvl="0"/>
            <a:r>
              <a:rPr lang="en-US" dirty="0"/>
              <a:t>First Name Last Name</a:t>
            </a:r>
          </a:p>
        </p:txBody>
      </p:sp>
      <p:sp>
        <p:nvSpPr>
          <p:cNvPr id="37" name="Text Placeholder 3"/>
          <p:cNvSpPr>
            <a:spLocks noGrp="1"/>
          </p:cNvSpPr>
          <p:nvPr>
            <p:ph type="body" sz="quarter" idx="22" hasCustomPrompt="1"/>
          </p:nvPr>
        </p:nvSpPr>
        <p:spPr>
          <a:xfrm>
            <a:off x="2297113" y="1009722"/>
            <a:ext cx="5449887" cy="292447"/>
          </a:xfrm>
        </p:spPr>
        <p:txBody>
          <a:bodyPr>
            <a:noAutofit/>
          </a:bodyPr>
          <a:lstStyle>
            <a:lvl1pPr>
              <a:defRPr sz="1600" b="0"/>
            </a:lvl1pPr>
          </a:lstStyle>
          <a:p>
            <a:pPr lvl="0"/>
            <a:r>
              <a:rPr lang="en-US" dirty="0"/>
              <a:t>Title</a:t>
            </a:r>
          </a:p>
        </p:txBody>
      </p:sp>
      <p:sp>
        <p:nvSpPr>
          <p:cNvPr id="38" name="Text Placeholder 3"/>
          <p:cNvSpPr>
            <a:spLocks noGrp="1"/>
          </p:cNvSpPr>
          <p:nvPr>
            <p:ph type="body" sz="quarter" idx="23" hasCustomPrompt="1"/>
          </p:nvPr>
        </p:nvSpPr>
        <p:spPr>
          <a:xfrm>
            <a:off x="2297113" y="1603706"/>
            <a:ext cx="5449887" cy="292447"/>
          </a:xfrm>
        </p:spPr>
        <p:txBody>
          <a:bodyPr>
            <a:noAutofit/>
          </a:bodyPr>
          <a:lstStyle>
            <a:lvl1pPr>
              <a:defRPr sz="1600" b="1" u="sng">
                <a:solidFill>
                  <a:srgbClr val="3284BF"/>
                </a:solidFill>
              </a:defRPr>
            </a:lvl1pPr>
          </a:lstStyle>
          <a:p>
            <a:pPr lvl="0"/>
            <a:r>
              <a:rPr lang="en-US" dirty="0"/>
              <a:t>name@mednet.ucla.edu</a:t>
            </a:r>
          </a:p>
        </p:txBody>
      </p:sp>
      <p:sp>
        <p:nvSpPr>
          <p:cNvPr id="40" name="Text Placeholder 3"/>
          <p:cNvSpPr>
            <a:spLocks noGrp="1"/>
          </p:cNvSpPr>
          <p:nvPr>
            <p:ph type="body" sz="quarter" idx="24" hasCustomPrompt="1"/>
          </p:nvPr>
        </p:nvSpPr>
        <p:spPr>
          <a:xfrm>
            <a:off x="2297113" y="2554256"/>
            <a:ext cx="5449887" cy="393700"/>
          </a:xfrm>
        </p:spPr>
        <p:txBody>
          <a:bodyPr>
            <a:normAutofit/>
          </a:bodyPr>
          <a:lstStyle>
            <a:lvl1pPr>
              <a:defRPr sz="2000" b="1"/>
            </a:lvl1pPr>
          </a:lstStyle>
          <a:p>
            <a:pPr lvl="0"/>
            <a:r>
              <a:rPr lang="en-US" dirty="0"/>
              <a:t>First Name Last Name</a:t>
            </a:r>
          </a:p>
        </p:txBody>
      </p:sp>
      <p:sp>
        <p:nvSpPr>
          <p:cNvPr id="41" name="Text Placeholder 3"/>
          <p:cNvSpPr>
            <a:spLocks noGrp="1"/>
          </p:cNvSpPr>
          <p:nvPr>
            <p:ph type="body" sz="quarter" idx="25" hasCustomPrompt="1"/>
          </p:nvPr>
        </p:nvSpPr>
        <p:spPr>
          <a:xfrm>
            <a:off x="2297113" y="2947956"/>
            <a:ext cx="5449887" cy="292447"/>
          </a:xfrm>
        </p:spPr>
        <p:txBody>
          <a:bodyPr>
            <a:noAutofit/>
          </a:bodyPr>
          <a:lstStyle>
            <a:lvl1pPr>
              <a:defRPr sz="1600" b="0"/>
            </a:lvl1pPr>
          </a:lstStyle>
          <a:p>
            <a:pPr lvl="0"/>
            <a:r>
              <a:rPr lang="en-US" dirty="0"/>
              <a:t>Title</a:t>
            </a:r>
          </a:p>
        </p:txBody>
      </p:sp>
      <p:sp>
        <p:nvSpPr>
          <p:cNvPr id="42" name="Text Placeholder 3"/>
          <p:cNvSpPr>
            <a:spLocks noGrp="1"/>
          </p:cNvSpPr>
          <p:nvPr>
            <p:ph type="body" sz="quarter" idx="26" hasCustomPrompt="1"/>
          </p:nvPr>
        </p:nvSpPr>
        <p:spPr>
          <a:xfrm>
            <a:off x="2297113" y="354194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sp>
        <p:nvSpPr>
          <p:cNvPr id="43" name="Text Placeholder 3"/>
          <p:cNvSpPr>
            <a:spLocks noGrp="1"/>
          </p:cNvSpPr>
          <p:nvPr>
            <p:ph type="body" sz="quarter" idx="27" hasCustomPrompt="1"/>
          </p:nvPr>
        </p:nvSpPr>
        <p:spPr>
          <a:xfrm>
            <a:off x="2297113" y="4482306"/>
            <a:ext cx="5449887" cy="393700"/>
          </a:xfrm>
        </p:spPr>
        <p:txBody>
          <a:bodyPr>
            <a:normAutofit/>
          </a:bodyPr>
          <a:lstStyle>
            <a:lvl1pPr>
              <a:defRPr sz="2000" b="1"/>
            </a:lvl1pPr>
          </a:lstStyle>
          <a:p>
            <a:pPr lvl="0"/>
            <a:r>
              <a:rPr lang="en-US" dirty="0"/>
              <a:t>First Name Last Name</a:t>
            </a:r>
          </a:p>
        </p:txBody>
      </p:sp>
      <p:sp>
        <p:nvSpPr>
          <p:cNvPr id="44" name="Text Placeholder 3"/>
          <p:cNvSpPr>
            <a:spLocks noGrp="1"/>
          </p:cNvSpPr>
          <p:nvPr>
            <p:ph type="body" sz="quarter" idx="28" hasCustomPrompt="1"/>
          </p:nvPr>
        </p:nvSpPr>
        <p:spPr>
          <a:xfrm>
            <a:off x="2297113" y="4876006"/>
            <a:ext cx="5449887" cy="292447"/>
          </a:xfrm>
        </p:spPr>
        <p:txBody>
          <a:bodyPr>
            <a:noAutofit/>
          </a:bodyPr>
          <a:lstStyle>
            <a:lvl1pPr>
              <a:defRPr sz="1600" b="0"/>
            </a:lvl1pPr>
          </a:lstStyle>
          <a:p>
            <a:pPr lvl="0"/>
            <a:r>
              <a:rPr lang="en-US" dirty="0"/>
              <a:t>Title</a:t>
            </a:r>
          </a:p>
        </p:txBody>
      </p:sp>
      <p:sp>
        <p:nvSpPr>
          <p:cNvPr id="45" name="Text Placeholder 3"/>
          <p:cNvSpPr>
            <a:spLocks noGrp="1"/>
          </p:cNvSpPr>
          <p:nvPr>
            <p:ph type="body" sz="quarter" idx="29" hasCustomPrompt="1"/>
          </p:nvPr>
        </p:nvSpPr>
        <p:spPr>
          <a:xfrm>
            <a:off x="2297113" y="546999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513767" y="51525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p:cNvSpPr/>
          <p:nvPr userDrawn="1"/>
        </p:nvSpPr>
        <p:spPr>
          <a:xfrm>
            <a:off x="513767" y="2465241"/>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Oval 24"/>
          <p:cNvSpPr/>
          <p:nvPr userDrawn="1"/>
        </p:nvSpPr>
        <p:spPr>
          <a:xfrm>
            <a:off x="513767" y="4390627"/>
            <a:ext cx="1502570" cy="1502570"/>
          </a:xfrm>
          <a:prstGeom prst="ellipse">
            <a:avLst/>
          </a:prstGeom>
          <a:noFill/>
          <a:ln w="22225">
            <a:solidFill>
              <a:srgbClr val="328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06544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estions - No Profile Photos">
    <p:spTree>
      <p:nvGrpSpPr>
        <p:cNvPr id="1" name=""/>
        <p:cNvGrpSpPr/>
        <p:nvPr/>
      </p:nvGrpSpPr>
      <p:grpSpPr>
        <a:xfrm>
          <a:off x="0" y="0"/>
          <a:ext cx="0" cy="0"/>
          <a:chOff x="0" y="0"/>
          <a:chExt cx="0" cy="0"/>
        </a:xfrm>
      </p:grpSpPr>
      <p:cxnSp>
        <p:nvCxnSpPr>
          <p:cNvPr id="28" name="Straight Connector 27"/>
          <p:cNvCxnSpPr/>
          <p:nvPr/>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a:t>Click icon to add picture</a:t>
            </a:r>
          </a:p>
        </p:txBody>
      </p:sp>
      <p:sp>
        <p:nvSpPr>
          <p:cNvPr id="36" name="Text Placeholder 3"/>
          <p:cNvSpPr>
            <a:spLocks noGrp="1"/>
          </p:cNvSpPr>
          <p:nvPr>
            <p:ph type="body" sz="quarter" idx="21" hasCustomPrompt="1"/>
          </p:nvPr>
        </p:nvSpPr>
        <p:spPr>
          <a:xfrm>
            <a:off x="436777" y="616022"/>
            <a:ext cx="5449887" cy="393700"/>
          </a:xfrm>
        </p:spPr>
        <p:txBody>
          <a:bodyPr>
            <a:normAutofit/>
          </a:bodyPr>
          <a:lstStyle>
            <a:lvl1pPr>
              <a:defRPr sz="2000" b="1"/>
            </a:lvl1pPr>
          </a:lstStyle>
          <a:p>
            <a:pPr lvl="0"/>
            <a:r>
              <a:rPr lang="en-US" dirty="0"/>
              <a:t>First Name Last Name</a:t>
            </a:r>
          </a:p>
        </p:txBody>
      </p:sp>
      <p:sp>
        <p:nvSpPr>
          <p:cNvPr id="37" name="Text Placeholder 3"/>
          <p:cNvSpPr>
            <a:spLocks noGrp="1"/>
          </p:cNvSpPr>
          <p:nvPr>
            <p:ph type="body" sz="quarter" idx="22" hasCustomPrompt="1"/>
          </p:nvPr>
        </p:nvSpPr>
        <p:spPr>
          <a:xfrm>
            <a:off x="436777" y="1009722"/>
            <a:ext cx="5449887" cy="292447"/>
          </a:xfrm>
        </p:spPr>
        <p:txBody>
          <a:bodyPr>
            <a:noAutofit/>
          </a:bodyPr>
          <a:lstStyle>
            <a:lvl1pPr>
              <a:defRPr sz="1600" b="0"/>
            </a:lvl1pPr>
          </a:lstStyle>
          <a:p>
            <a:pPr lvl="0"/>
            <a:r>
              <a:rPr lang="en-US" dirty="0"/>
              <a:t>Title</a:t>
            </a:r>
          </a:p>
        </p:txBody>
      </p:sp>
      <p:sp>
        <p:nvSpPr>
          <p:cNvPr id="38" name="Text Placeholder 3"/>
          <p:cNvSpPr>
            <a:spLocks noGrp="1"/>
          </p:cNvSpPr>
          <p:nvPr>
            <p:ph type="body" sz="quarter" idx="23" hasCustomPrompt="1"/>
          </p:nvPr>
        </p:nvSpPr>
        <p:spPr>
          <a:xfrm>
            <a:off x="436777" y="1603706"/>
            <a:ext cx="5449887" cy="292447"/>
          </a:xfrm>
        </p:spPr>
        <p:txBody>
          <a:bodyPr>
            <a:noAutofit/>
          </a:bodyPr>
          <a:lstStyle>
            <a:lvl1pPr>
              <a:defRPr sz="1600" b="1" u="sng">
                <a:solidFill>
                  <a:srgbClr val="3284BF"/>
                </a:solidFill>
              </a:defRPr>
            </a:lvl1pPr>
          </a:lstStyle>
          <a:p>
            <a:pPr lvl="0"/>
            <a:r>
              <a:rPr lang="en-US" dirty="0"/>
              <a:t>name@mednet.ucla.edu</a:t>
            </a:r>
          </a:p>
        </p:txBody>
      </p:sp>
      <p:sp>
        <p:nvSpPr>
          <p:cNvPr id="40" name="Text Placeholder 3"/>
          <p:cNvSpPr>
            <a:spLocks noGrp="1"/>
          </p:cNvSpPr>
          <p:nvPr>
            <p:ph type="body" sz="quarter" idx="24" hasCustomPrompt="1"/>
          </p:nvPr>
        </p:nvSpPr>
        <p:spPr>
          <a:xfrm>
            <a:off x="436777" y="2554256"/>
            <a:ext cx="5449887" cy="393700"/>
          </a:xfrm>
        </p:spPr>
        <p:txBody>
          <a:bodyPr>
            <a:normAutofit/>
          </a:bodyPr>
          <a:lstStyle>
            <a:lvl1pPr>
              <a:defRPr sz="2000" b="1"/>
            </a:lvl1pPr>
          </a:lstStyle>
          <a:p>
            <a:pPr lvl="0"/>
            <a:r>
              <a:rPr lang="en-US" dirty="0"/>
              <a:t>First Name Last Name</a:t>
            </a:r>
          </a:p>
        </p:txBody>
      </p:sp>
      <p:sp>
        <p:nvSpPr>
          <p:cNvPr id="41" name="Text Placeholder 3"/>
          <p:cNvSpPr>
            <a:spLocks noGrp="1"/>
          </p:cNvSpPr>
          <p:nvPr>
            <p:ph type="body" sz="quarter" idx="25" hasCustomPrompt="1"/>
          </p:nvPr>
        </p:nvSpPr>
        <p:spPr>
          <a:xfrm>
            <a:off x="436777" y="2947956"/>
            <a:ext cx="5449887" cy="292447"/>
          </a:xfrm>
        </p:spPr>
        <p:txBody>
          <a:bodyPr>
            <a:noAutofit/>
          </a:bodyPr>
          <a:lstStyle>
            <a:lvl1pPr>
              <a:defRPr sz="1600" b="0"/>
            </a:lvl1pPr>
          </a:lstStyle>
          <a:p>
            <a:pPr lvl="0"/>
            <a:r>
              <a:rPr lang="en-US" dirty="0"/>
              <a:t>Title</a:t>
            </a:r>
          </a:p>
        </p:txBody>
      </p:sp>
      <p:sp>
        <p:nvSpPr>
          <p:cNvPr id="42" name="Text Placeholder 3"/>
          <p:cNvSpPr>
            <a:spLocks noGrp="1"/>
          </p:cNvSpPr>
          <p:nvPr>
            <p:ph type="body" sz="quarter" idx="26" hasCustomPrompt="1"/>
          </p:nvPr>
        </p:nvSpPr>
        <p:spPr>
          <a:xfrm>
            <a:off x="436777" y="354194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sp>
        <p:nvSpPr>
          <p:cNvPr id="43" name="Text Placeholder 3"/>
          <p:cNvSpPr>
            <a:spLocks noGrp="1"/>
          </p:cNvSpPr>
          <p:nvPr>
            <p:ph type="body" sz="quarter" idx="27" hasCustomPrompt="1"/>
          </p:nvPr>
        </p:nvSpPr>
        <p:spPr>
          <a:xfrm>
            <a:off x="436777" y="4482306"/>
            <a:ext cx="5449887" cy="393700"/>
          </a:xfrm>
        </p:spPr>
        <p:txBody>
          <a:bodyPr>
            <a:normAutofit/>
          </a:bodyPr>
          <a:lstStyle>
            <a:lvl1pPr>
              <a:defRPr sz="2000" b="1"/>
            </a:lvl1pPr>
          </a:lstStyle>
          <a:p>
            <a:pPr lvl="0"/>
            <a:r>
              <a:rPr lang="en-US" dirty="0"/>
              <a:t>First Name Last Name</a:t>
            </a:r>
          </a:p>
        </p:txBody>
      </p:sp>
      <p:sp>
        <p:nvSpPr>
          <p:cNvPr id="44" name="Text Placeholder 3"/>
          <p:cNvSpPr>
            <a:spLocks noGrp="1"/>
          </p:cNvSpPr>
          <p:nvPr>
            <p:ph type="body" sz="quarter" idx="28" hasCustomPrompt="1"/>
          </p:nvPr>
        </p:nvSpPr>
        <p:spPr>
          <a:xfrm>
            <a:off x="436777" y="4876006"/>
            <a:ext cx="5449887" cy="292447"/>
          </a:xfrm>
        </p:spPr>
        <p:txBody>
          <a:bodyPr>
            <a:noAutofit/>
          </a:bodyPr>
          <a:lstStyle>
            <a:lvl1pPr>
              <a:defRPr sz="1600" b="0"/>
            </a:lvl1pPr>
          </a:lstStyle>
          <a:p>
            <a:pPr lvl="0"/>
            <a:r>
              <a:rPr lang="en-US" dirty="0"/>
              <a:t>Title</a:t>
            </a:r>
          </a:p>
        </p:txBody>
      </p:sp>
      <p:sp>
        <p:nvSpPr>
          <p:cNvPr id="45" name="Text Placeholder 3"/>
          <p:cNvSpPr>
            <a:spLocks noGrp="1"/>
          </p:cNvSpPr>
          <p:nvPr>
            <p:ph type="body" sz="quarter" idx="29" hasCustomPrompt="1"/>
          </p:nvPr>
        </p:nvSpPr>
        <p:spPr>
          <a:xfrm>
            <a:off x="436777" y="546999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cxnSp>
        <p:nvCxnSpPr>
          <p:cNvPr id="22" name="Straight Connector 21"/>
          <p:cNvCxnSpPr/>
          <p:nvPr userDrawn="1"/>
        </p:nvCxnSpPr>
        <p:spPr>
          <a:xfrm flipH="1">
            <a:off x="517473" y="6185644"/>
            <a:ext cx="7081649"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17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2" name="Straight Connector 1"/>
          <p:cNvCxnSpPr/>
          <p:nvPr userDrawn="1"/>
        </p:nvCxnSpPr>
        <p:spPr>
          <a:xfrm>
            <a:off x="517473" y="6193457"/>
            <a:ext cx="11122888" cy="0"/>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8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7.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image" Target="../media/image2.png"/><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10.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4.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5.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7.pn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473" y="17393"/>
            <a:ext cx="11122888" cy="98588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7473" y="1003274"/>
            <a:ext cx="11122888" cy="517369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7473" y="6321740"/>
            <a:ext cx="1344780" cy="441695"/>
          </a:xfrm>
          <a:prstGeom prst="rect">
            <a:avLst/>
          </a:prstGeom>
        </p:spPr>
      </p:pic>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181148" y="6419143"/>
            <a:ext cx="1457674" cy="246888"/>
          </a:xfrm>
          <a:prstGeom prst="rect">
            <a:avLst/>
          </a:prstGeom>
        </p:spPr>
      </p:pic>
      <p:pic>
        <p:nvPicPr>
          <p:cNvPr id="6"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5">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19701393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809"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8" r:id="rId18"/>
    <p:sldLayoutId id="2147483810" r:id="rId19"/>
    <p:sldLayoutId id="2147483709" r:id="rId20"/>
    <p:sldLayoutId id="2147483832" r:id="rId2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b="1" kern="1200">
          <a:solidFill>
            <a:srgbClr val="3284B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473" y="17393"/>
            <a:ext cx="11122888" cy="98588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7473" y="1003274"/>
            <a:ext cx="11122888" cy="517369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7473" y="6321740"/>
            <a:ext cx="1344780" cy="441695"/>
          </a:xfrm>
          <a:prstGeom prst="rect">
            <a:avLst/>
          </a:prstGeom>
        </p:spPr>
      </p:pic>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577971" y="6419143"/>
            <a:ext cx="2060851" cy="246888"/>
          </a:xfrm>
          <a:prstGeom prst="rect">
            <a:avLst/>
          </a:prstGeom>
        </p:spPr>
      </p:pic>
    </p:spTree>
    <p:extLst>
      <p:ext uri="{BB962C8B-B14F-4D97-AF65-F5344CB8AC3E}">
        <p14:creationId xmlns:p14="http://schemas.microsoft.com/office/powerpoint/2010/main" val="264343594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89"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kern="1200">
          <a:solidFill>
            <a:srgbClr val="3284B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473" y="17393"/>
            <a:ext cx="11122888" cy="9858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7473" y="1003274"/>
            <a:ext cx="11122888" cy="51736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7473" y="6321740"/>
            <a:ext cx="1344780" cy="441695"/>
          </a:xfrm>
          <a:prstGeom prst="rect">
            <a:avLst/>
          </a:prstGeom>
        </p:spPr>
      </p:pic>
      <p:pic>
        <p:nvPicPr>
          <p:cNvPr id="5" name="Picture 4"/>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181148" y="6419143"/>
            <a:ext cx="1457674" cy="246888"/>
          </a:xfrm>
          <a:prstGeom prst="rect">
            <a:avLst/>
          </a:prstGeom>
        </p:spPr>
      </p:pic>
      <p:sp>
        <p:nvSpPr>
          <p:cNvPr id="6"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4"/>
          </p:nvPr>
        </p:nvSpPr>
        <p:spPr>
          <a:xfrm>
            <a:off x="8610600" y="6356350"/>
            <a:ext cx="358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722B6-8B72-4DC3-B0B6-3333DC4EC8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10" name="Google Shape;20;p9">
            <a:extLst>
              <a:ext uri="{FF2B5EF4-FFF2-40B4-BE49-F238E27FC236}">
                <a16:creationId xmlns:a16="http://schemas.microsoft.com/office/drawing/2014/main" id="{FAF027B8-EFB8-624F-ACE8-43EEE7B10849}"/>
              </a:ext>
            </a:extLst>
          </p:cNvPr>
          <p:cNvPicPr preferRelativeResize="0"/>
          <p:nvPr userDrawn="1"/>
        </p:nvPicPr>
        <p:blipFill rotWithShape="1">
          <a:blip r:embed="rId27">
            <a:alphaModFix/>
          </a:blip>
          <a:srcRect/>
          <a:stretch/>
        </p:blipFill>
        <p:spPr>
          <a:xfrm>
            <a:off x="5673241" y="6209953"/>
            <a:ext cx="811352" cy="648047"/>
          </a:xfrm>
          <a:prstGeom prst="rect">
            <a:avLst/>
          </a:prstGeom>
          <a:solidFill>
            <a:schemeClr val="accent1"/>
          </a:solidFill>
          <a:ln>
            <a:noFill/>
          </a:ln>
        </p:spPr>
      </p:pic>
    </p:spTree>
    <p:extLst>
      <p:ext uri="{BB962C8B-B14F-4D97-AF65-F5344CB8AC3E}">
        <p14:creationId xmlns:p14="http://schemas.microsoft.com/office/powerpoint/2010/main" val="428603805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600" b="1" kern="1200">
          <a:solidFill>
            <a:srgbClr val="3284B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2" descr="U:\9339-Aluflam PowerPoint Presentation\Layout\AluflamPPTdesigns-1.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7028" y="276113"/>
            <a:ext cx="11258795" cy="630577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034318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rgbClr val="3284B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473" y="17393"/>
            <a:ext cx="11122888" cy="9858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17473" y="1003274"/>
            <a:ext cx="11122888" cy="51736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7473" y="6321740"/>
            <a:ext cx="1344780" cy="441695"/>
          </a:xfrm>
          <a:prstGeom prst="rect">
            <a:avLst/>
          </a:prstGeom>
        </p:spPr>
      </p:pic>
      <p:pic>
        <p:nvPicPr>
          <p:cNvPr id="5" name="Picture 4"/>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577971" y="6419143"/>
            <a:ext cx="2060851" cy="246888"/>
          </a:xfrm>
          <a:prstGeom prst="rect">
            <a:avLst/>
          </a:prstGeom>
        </p:spPr>
      </p:pic>
    </p:spTree>
    <p:extLst>
      <p:ext uri="{BB962C8B-B14F-4D97-AF65-F5344CB8AC3E}">
        <p14:creationId xmlns:p14="http://schemas.microsoft.com/office/powerpoint/2010/main" val="426664197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Lst>
  <p:txStyles>
    <p:titleStyle>
      <a:lvl1pPr algn="l" defTabSz="914400" rtl="0" eaLnBrk="1" latinLnBrk="0" hangingPunct="1">
        <a:lnSpc>
          <a:spcPct val="90000"/>
        </a:lnSpc>
        <a:spcBef>
          <a:spcPct val="0"/>
        </a:spcBef>
        <a:buNone/>
        <a:defRPr sz="3600" b="1" kern="1200">
          <a:solidFill>
            <a:srgbClr val="3284B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git.healthsciences.ucla.edu/pages/onboarding" TargetMode="Externa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8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1.png"/><Relationship Id="rId5" Type="http://schemas.openxmlformats.org/officeDocument/2006/relationships/diagramColors" Target="../diagrams/colors2.xml"/><Relationship Id="rId10" Type="http://schemas.openxmlformats.org/officeDocument/2006/relationships/image" Target="../media/image20.png"/><Relationship Id="rId4" Type="http://schemas.openxmlformats.org/officeDocument/2006/relationships/diagramQuickStyle" Target="../diagrams/quickStyle2.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tiff"/><Relationship Id="rId13" Type="http://schemas.openxmlformats.org/officeDocument/2006/relationships/image" Target="../media/image33.tiff"/><Relationship Id="rId3" Type="http://schemas.openxmlformats.org/officeDocument/2006/relationships/image" Target="../media/image23.tiff"/><Relationship Id="rId7" Type="http://schemas.openxmlformats.org/officeDocument/2006/relationships/image" Target="../media/image27.tiff"/><Relationship Id="rId12" Type="http://schemas.openxmlformats.org/officeDocument/2006/relationships/image" Target="../media/image32.tiff"/><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tiff"/><Relationship Id="rId11" Type="http://schemas.openxmlformats.org/officeDocument/2006/relationships/image" Target="../media/image31.tiff"/><Relationship Id="rId5" Type="http://schemas.openxmlformats.org/officeDocument/2006/relationships/image" Target="../media/image25.tiff"/><Relationship Id="rId10" Type="http://schemas.openxmlformats.org/officeDocument/2006/relationships/image" Target="../media/image30.tiff"/><Relationship Id="rId4" Type="http://schemas.openxmlformats.org/officeDocument/2006/relationships/image" Target="../media/image24.tiff"/><Relationship Id="rId9" Type="http://schemas.openxmlformats.org/officeDocument/2006/relationships/image" Target="../media/image2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C8F4-841B-5A4C-90A0-E60C4E063D27}"/>
              </a:ext>
            </a:extLst>
          </p:cNvPr>
          <p:cNvSpPr>
            <a:spLocks noGrp="1"/>
          </p:cNvSpPr>
          <p:nvPr>
            <p:ph type="ctrTitle"/>
          </p:nvPr>
        </p:nvSpPr>
        <p:spPr>
          <a:xfrm>
            <a:off x="460375" y="0"/>
            <a:ext cx="11201357" cy="806293"/>
          </a:xfrm>
        </p:spPr>
        <p:txBody>
          <a:bodyPr/>
          <a:lstStyle/>
          <a:p>
            <a:r>
              <a:rPr lang="en-US" dirty="0" smtClean="0"/>
              <a:t>Research Enablement Initiative- Unburdening Researchers</a:t>
            </a:r>
            <a:endParaRPr lang="en-US" dirty="0"/>
          </a:p>
        </p:txBody>
      </p:sp>
      <p:sp>
        <p:nvSpPr>
          <p:cNvPr id="3" name="Subtitle 2">
            <a:extLst>
              <a:ext uri="{FF2B5EF4-FFF2-40B4-BE49-F238E27FC236}">
                <a16:creationId xmlns:a16="http://schemas.microsoft.com/office/drawing/2014/main" id="{B47C949A-C416-A441-A745-EF7BED355B6C}"/>
              </a:ext>
            </a:extLst>
          </p:cNvPr>
          <p:cNvSpPr>
            <a:spLocks noGrp="1"/>
          </p:cNvSpPr>
          <p:nvPr>
            <p:ph type="subTitle" idx="1"/>
          </p:nvPr>
        </p:nvSpPr>
        <p:spPr>
          <a:xfrm>
            <a:off x="460375" y="770435"/>
            <a:ext cx="10750420" cy="694382"/>
          </a:xfrm>
        </p:spPr>
        <p:txBody>
          <a:bodyPr>
            <a:noAutofit/>
          </a:bodyPr>
          <a:lstStyle/>
          <a:p>
            <a:r>
              <a:rPr lang="en-US" sz="2000" dirty="0" smtClean="0"/>
              <a:t>Sherly </a:t>
            </a:r>
            <a:r>
              <a:rPr lang="en-US" sz="2000" dirty="0"/>
              <a:t>Mosessian </a:t>
            </a:r>
            <a:r>
              <a:rPr lang="en-US" sz="2000" dirty="0" err="1"/>
              <a:t>Ph.D</a:t>
            </a:r>
            <a:endParaRPr lang="en-US" sz="2000" dirty="0"/>
          </a:p>
          <a:p>
            <a:r>
              <a:rPr lang="en-US" sz="2000" dirty="0" smtClean="0"/>
              <a:t>UCLA Health IT- DGIT</a:t>
            </a:r>
          </a:p>
          <a:p>
            <a:r>
              <a:rPr lang="en-US" sz="2000" dirty="0" smtClean="0"/>
              <a:t>Acting </a:t>
            </a:r>
            <a:r>
              <a:rPr lang="en-US" sz="2000" dirty="0"/>
              <a:t>CIO, CAO, Director of Research Enablement</a:t>
            </a:r>
          </a:p>
          <a:p>
            <a:endParaRPr lang="en-US" sz="2000" dirty="0"/>
          </a:p>
        </p:txBody>
      </p:sp>
    </p:spTree>
    <p:extLst>
      <p:ext uri="{BB962C8B-B14F-4D97-AF65-F5344CB8AC3E}">
        <p14:creationId xmlns:p14="http://schemas.microsoft.com/office/powerpoint/2010/main" val="373898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2650" y="1041400"/>
            <a:ext cx="5475824" cy="2387600"/>
          </a:xfrm>
        </p:spPr>
        <p:txBody>
          <a:bodyPr anchor="ctr" anchorCtr="0">
            <a:normAutofit/>
          </a:bodyPr>
          <a:lstStyle/>
          <a:p>
            <a:r>
              <a:rPr lang="en-US" sz="5400" dirty="0" smtClean="0"/>
              <a:t>Discovery</a:t>
            </a:r>
            <a:br>
              <a:rPr lang="en-US" sz="5400" dirty="0" smtClean="0"/>
            </a:br>
            <a:endParaRPr lang="en-US" sz="5400" dirty="0"/>
          </a:p>
        </p:txBody>
      </p:sp>
      <p:sp>
        <p:nvSpPr>
          <p:cNvPr id="6" name="Picture Placeholder 5"/>
          <p:cNvSpPr>
            <a:spLocks noGrp="1"/>
          </p:cNvSpPr>
          <p:nvPr>
            <p:ph type="pic" sz="quarter" idx="10"/>
          </p:nvPr>
        </p:nvSpPr>
        <p:spPr/>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579"/>
          <a:stretch/>
        </p:blipFill>
        <p:spPr>
          <a:xfrm>
            <a:off x="-115612" y="-49876"/>
            <a:ext cx="5665277" cy="69078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49665" y="785261"/>
            <a:ext cx="2280395" cy="2280395"/>
          </a:xfrm>
          <a:prstGeom prst="rect">
            <a:avLst/>
          </a:prstGeom>
        </p:spPr>
      </p:pic>
    </p:spTree>
    <p:extLst>
      <p:ext uri="{BB962C8B-B14F-4D97-AF65-F5344CB8AC3E}">
        <p14:creationId xmlns:p14="http://schemas.microsoft.com/office/powerpoint/2010/main" val="2665869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309" y="1636767"/>
            <a:ext cx="11119326" cy="4893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35353"/>
              </a:solidFill>
              <a:effectLst/>
              <a:uLnTx/>
              <a:uFillTx/>
              <a:latin typeface="Arial"/>
              <a:cs typeface="Arial"/>
              <a:sym typeface="Arial"/>
            </a:endParaRPr>
          </a:p>
          <a:p>
            <a:pPr marR="0" lvl="0" algn="l" defTabSz="914400" rtl="0" eaLnBrk="1" fontAlgn="auto" latinLnBrk="0" hangingPunct="0">
              <a:lnSpc>
                <a:spcPct val="100000"/>
              </a:lnSpc>
              <a:spcBef>
                <a:spcPts val="0"/>
              </a:spcBef>
              <a:spcAft>
                <a:spcPts val="0"/>
              </a:spcAft>
              <a:buClrTx/>
              <a:buSzTx/>
              <a:tabLst/>
              <a:defRPr/>
            </a:pPr>
            <a:r>
              <a:rPr lang="en-US" sz="2400" dirty="0">
                <a:solidFill>
                  <a:schemeClr val="accent1">
                    <a:lumMod val="75000"/>
                  </a:schemeClr>
                </a:solidFill>
                <a:latin typeface="Arial"/>
                <a:cs typeface="Arial"/>
              </a:rPr>
              <a:t>Project goal:</a:t>
            </a:r>
          </a:p>
          <a:p>
            <a:pPr marR="0" lvl="0" algn="l" defTabSz="914400" rtl="0" eaLnBrk="1" fontAlgn="auto" latinLnBrk="0" hangingPunct="0">
              <a:lnSpc>
                <a:spcPct val="100000"/>
              </a:lnSpc>
              <a:spcBef>
                <a:spcPts val="0"/>
              </a:spcBef>
              <a:spcAft>
                <a:spcPts val="0"/>
              </a:spcAft>
              <a:buClrTx/>
              <a:buSzTx/>
              <a:tabLst/>
              <a:defRPr/>
            </a:pPr>
            <a:r>
              <a:rPr kumimoji="0" lang="en-US" sz="2400" b="0" i="0" u="none" strike="noStrike" kern="0" cap="none" spc="0" normalizeH="0" noProof="0" dirty="0">
                <a:ln>
                  <a:noFill/>
                </a:ln>
                <a:solidFill>
                  <a:srgbClr val="535353"/>
                </a:solidFill>
                <a:effectLst/>
                <a:uLnTx/>
                <a:uFillTx/>
                <a:latin typeface="Arial"/>
                <a:cs typeface="Arial"/>
                <a:sym typeface="Arial"/>
              </a:rPr>
              <a:t>Inventory of research laboratory devices with emphasis on </a:t>
            </a:r>
            <a:r>
              <a:rPr lang="en-US" sz="2400" dirty="0">
                <a:solidFill>
                  <a:srgbClr val="535353"/>
                </a:solidFill>
                <a:latin typeface="Arial"/>
                <a:cs typeface="Arial"/>
              </a:rPr>
              <a:t>devices supporting laboratory instruments.</a:t>
            </a:r>
            <a:endParaRPr kumimoji="0" lang="en-US" sz="2400" b="0" i="0" u="none" strike="noStrike" kern="0" cap="none" spc="0" normalizeH="0" noProof="0" dirty="0">
              <a:ln>
                <a:noFill/>
              </a:ln>
              <a:solidFill>
                <a:srgbClr val="535353"/>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US" sz="2400" kern="0" baseline="0" dirty="0">
              <a:solidFill>
                <a:srgbClr val="535353"/>
              </a:solidFill>
              <a:latin typeface="Arial"/>
              <a:cs typeface="Arial"/>
              <a:sym typeface="Arial"/>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2400" dirty="0">
                <a:solidFill>
                  <a:srgbClr val="535353"/>
                </a:solidFill>
                <a:latin typeface="Arial"/>
                <a:cs typeface="Arial"/>
              </a:rPr>
              <a:t>Understand research laboratory environments and types of devices requiring support.</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2400" kern="0" baseline="0" dirty="0">
                <a:solidFill>
                  <a:srgbClr val="535353"/>
                </a:solidFill>
                <a:latin typeface="Arial"/>
                <a:cs typeface="Arial"/>
                <a:sym typeface="Arial"/>
              </a:rPr>
              <a:t>Create a process for </a:t>
            </a:r>
            <a:r>
              <a:rPr lang="en-US" sz="2400" dirty="0">
                <a:solidFill>
                  <a:srgbClr val="535353"/>
                </a:solidFill>
                <a:latin typeface="Arial"/>
                <a:cs typeface="Arial"/>
              </a:rPr>
              <a:t>devices </a:t>
            </a:r>
            <a:r>
              <a:rPr lang="en-US" sz="2400" kern="0" baseline="0" dirty="0">
                <a:solidFill>
                  <a:srgbClr val="535353"/>
                </a:solidFill>
                <a:latin typeface="Arial"/>
                <a:cs typeface="Arial"/>
                <a:sym typeface="Arial"/>
              </a:rPr>
              <a:t>connected to instruments to g</a:t>
            </a:r>
            <a:r>
              <a:rPr lang="en-US" sz="2400" dirty="0">
                <a:solidFill>
                  <a:srgbClr val="535353"/>
                </a:solidFill>
                <a:latin typeface="Arial"/>
                <a:cs typeface="Arial"/>
              </a:rPr>
              <a:t>o through an exception process to ensure patches and other security policies do not negatively impact them</a:t>
            </a:r>
            <a:r>
              <a:rPr lang="en-US" sz="2400" dirty="0" smtClean="0">
                <a:solidFill>
                  <a:srgbClr val="535353"/>
                </a:solidFill>
                <a:latin typeface="Arial"/>
                <a:cs typeface="Arial"/>
              </a:rPr>
              <a:t>.</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535353"/>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35353"/>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35353"/>
              </a:solidFill>
              <a:effectLst/>
              <a:uLnTx/>
              <a:uFillTx/>
              <a:latin typeface="Arial"/>
              <a:cs typeface="Arial"/>
              <a:sym typeface="Arial"/>
            </a:endParaRPr>
          </a:p>
        </p:txBody>
      </p:sp>
      <p:graphicFrame>
        <p:nvGraphicFramePr>
          <p:cNvPr id="6" name="Chart 5"/>
          <p:cNvGraphicFramePr>
            <a:graphicFrameLocks/>
          </p:cNvGraphicFramePr>
          <p:nvPr>
            <p:extLst>
              <p:ext uri="{D42A27DB-BD31-4B8C-83A1-F6EECF244321}">
                <p14:modId xmlns:p14="http://schemas.microsoft.com/office/powerpoint/2010/main" val="2923827806"/>
              </p:ext>
            </p:extLst>
          </p:nvPr>
        </p:nvGraphicFramePr>
        <p:xfrm>
          <a:off x="5535828" y="769685"/>
          <a:ext cx="6902517" cy="547208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141692" y="-216195"/>
            <a:ext cx="12296653" cy="985880"/>
          </a:xfrm>
        </p:spPr>
        <p:txBody>
          <a:bodyPr>
            <a:normAutofit fontScale="90000"/>
          </a:bodyPr>
          <a:lstStyle/>
          <a:p>
            <a:r>
              <a:rPr lang="en-US" dirty="0" smtClean="0"/>
              <a:t>Laboratory Device Inventory Project for School of Medicine </a:t>
            </a:r>
            <a:endParaRPr lang="en-US" dirty="0"/>
          </a:p>
        </p:txBody>
      </p:sp>
      <p:sp>
        <p:nvSpPr>
          <p:cNvPr id="7" name="TextBox 6"/>
          <p:cNvSpPr txBox="1"/>
          <p:nvPr/>
        </p:nvSpPr>
        <p:spPr>
          <a:xfrm>
            <a:off x="141692" y="943772"/>
            <a:ext cx="6289963" cy="400110"/>
          </a:xfrm>
          <a:prstGeom prst="rect">
            <a:avLst/>
          </a:prstGeom>
          <a:noFill/>
        </p:spPr>
        <p:txBody>
          <a:bodyPr wrap="square" rtlCol="0">
            <a:spAutoFit/>
          </a:bodyPr>
          <a:lstStyle/>
          <a:p>
            <a:r>
              <a:rPr lang="en-US" sz="2000" b="1" dirty="0" smtClean="0">
                <a:solidFill>
                  <a:srgbClr val="3184BE"/>
                </a:solidFill>
              </a:rPr>
              <a:t>Started August 2018 - </a:t>
            </a:r>
            <a:r>
              <a:rPr lang="en-US" sz="2000" b="1" dirty="0" smtClean="0">
                <a:solidFill>
                  <a:srgbClr val="00B050"/>
                </a:solidFill>
              </a:rPr>
              <a:t>Completed January 2019</a:t>
            </a:r>
            <a:endParaRPr lang="en-US" sz="2000" b="1" dirty="0">
              <a:solidFill>
                <a:srgbClr val="00B050"/>
              </a:solidFill>
            </a:endParaRPr>
          </a:p>
        </p:txBody>
      </p:sp>
    </p:spTree>
    <p:extLst>
      <p:ext uri="{BB962C8B-B14F-4D97-AF65-F5344CB8AC3E}">
        <p14:creationId xmlns:p14="http://schemas.microsoft.com/office/powerpoint/2010/main" val="264304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73" y="-171072"/>
            <a:ext cx="12296653" cy="985880"/>
          </a:xfrm>
        </p:spPr>
        <p:txBody>
          <a:bodyPr>
            <a:normAutofit fontScale="90000"/>
          </a:bodyPr>
          <a:lstStyle/>
          <a:p>
            <a:r>
              <a:rPr lang="en-US" dirty="0" smtClean="0"/>
              <a:t>Laboratory Device Inventory Project for School of Medicine </a:t>
            </a:r>
            <a:endParaRPr lang="en-US" dirty="0"/>
          </a:p>
        </p:txBody>
      </p:sp>
      <p:sp>
        <p:nvSpPr>
          <p:cNvPr id="3" name="Content Placeholder 2"/>
          <p:cNvSpPr>
            <a:spLocks noGrp="1"/>
          </p:cNvSpPr>
          <p:nvPr>
            <p:ph idx="1"/>
          </p:nvPr>
        </p:nvSpPr>
        <p:spPr>
          <a:xfrm>
            <a:off x="509526" y="422076"/>
            <a:ext cx="11887200" cy="4877164"/>
          </a:xfrm>
        </p:spPr>
        <p:txBody>
          <a:bodyPr>
            <a:noAutofit/>
          </a:bodyPr>
          <a:lstStyle/>
          <a:p>
            <a:pPr marL="342900" indent="-342900">
              <a:buFont typeface="Wingdings" panose="05000000000000000000" pitchFamily="2" charset="2"/>
              <a:buChar char="ü"/>
            </a:pPr>
            <a:endParaRPr lang="en-US" sz="3600" dirty="0">
              <a:ln w="0"/>
              <a:solidFill>
                <a:schemeClr val="accent1"/>
              </a:solidFill>
              <a:effectLst>
                <a:outerShdw blurRad="38100" dist="25400" dir="5400000" algn="ctr" rotWithShape="0">
                  <a:srgbClr val="6E747A">
                    <a:alpha val="43000"/>
                  </a:srgbClr>
                </a:outerShdw>
              </a:effectLst>
            </a:endParaRPr>
          </a:p>
          <a:p>
            <a:pPr marL="342900" indent="-342900">
              <a:buFont typeface="Wingdings" panose="05000000000000000000" pitchFamily="2" charset="2"/>
              <a:buChar char="ü"/>
            </a:pPr>
            <a:r>
              <a:rPr lang="en-US" dirty="0" smtClean="0"/>
              <a:t>81</a:t>
            </a:r>
            <a:r>
              <a:rPr lang="en-US" dirty="0"/>
              <a:t>% Achieved (</a:t>
            </a:r>
            <a:r>
              <a:rPr lang="en-US" dirty="0">
                <a:solidFill>
                  <a:schemeClr val="accent1"/>
                </a:solidFill>
              </a:rPr>
              <a:t>380</a:t>
            </a:r>
            <a:r>
              <a:rPr lang="en-US" dirty="0"/>
              <a:t> </a:t>
            </a:r>
            <a:r>
              <a:rPr lang="en-US" dirty="0" smtClean="0"/>
              <a:t>laboratories </a:t>
            </a:r>
            <a:r>
              <a:rPr lang="en-US" dirty="0"/>
              <a:t>out of </a:t>
            </a:r>
            <a:r>
              <a:rPr lang="en-US" dirty="0" smtClean="0"/>
              <a:t>471 inventoried)</a:t>
            </a:r>
            <a:endParaRPr lang="en-US" dirty="0"/>
          </a:p>
          <a:p>
            <a:pPr lvl="1">
              <a:buFont typeface="Wingdings" panose="05000000000000000000" pitchFamily="2" charset="2"/>
              <a:buChar char="ü"/>
            </a:pPr>
            <a:endParaRPr lang="en-US" dirty="0"/>
          </a:p>
          <a:p>
            <a:pPr marL="342900" indent="-342900">
              <a:buFont typeface="Wingdings" panose="05000000000000000000" pitchFamily="2" charset="2"/>
              <a:buChar char="ü"/>
            </a:pPr>
            <a:r>
              <a:rPr lang="en-US" dirty="0"/>
              <a:t>Collect/Validate Computer Assets In DGIT Laboratory Spaces</a:t>
            </a:r>
          </a:p>
          <a:p>
            <a:pPr lvl="1"/>
            <a:r>
              <a:rPr lang="en-US" dirty="0">
                <a:solidFill>
                  <a:schemeClr val="accent1"/>
                </a:solidFill>
              </a:rPr>
              <a:t>285</a:t>
            </a:r>
            <a:r>
              <a:rPr lang="en-US" dirty="0"/>
              <a:t> “Instrument” Devices Documented </a:t>
            </a:r>
          </a:p>
          <a:p>
            <a:pPr lvl="1"/>
            <a:r>
              <a:rPr lang="en-US" dirty="0">
                <a:solidFill>
                  <a:schemeClr val="accent1"/>
                </a:solidFill>
              </a:rPr>
              <a:t>1276</a:t>
            </a:r>
            <a:r>
              <a:rPr lang="en-US" dirty="0"/>
              <a:t> “Desktop/Laptop” Devices Updated / Created </a:t>
            </a:r>
            <a:r>
              <a:rPr lang="en-US" dirty="0" smtClean="0"/>
              <a:t>New</a:t>
            </a:r>
          </a:p>
          <a:p>
            <a:pPr lvl="1"/>
            <a:r>
              <a:rPr lang="en-US" sz="2000" dirty="0"/>
              <a:t>Average research devices per lab - 3</a:t>
            </a:r>
          </a:p>
          <a:p>
            <a:pPr lvl="1"/>
            <a:r>
              <a:rPr lang="en-US" sz="2000" b="1" u="sng" dirty="0"/>
              <a:t>Not connected to network - </a:t>
            </a:r>
            <a:r>
              <a:rPr lang="en-US" sz="2000" b="1" u="sng" dirty="0">
                <a:solidFill>
                  <a:schemeClr val="accent1"/>
                </a:solidFill>
              </a:rPr>
              <a:t>68% (</a:t>
            </a:r>
            <a:r>
              <a:rPr lang="en-US" sz="2000" b="1" u="sng" dirty="0" smtClean="0">
                <a:solidFill>
                  <a:schemeClr val="accent1"/>
                </a:solidFill>
              </a:rPr>
              <a:t>192)</a:t>
            </a:r>
            <a:endParaRPr lang="en-US" dirty="0" smtClean="0">
              <a:solidFill>
                <a:schemeClr val="accent1"/>
              </a:solidFill>
            </a:endParaRPr>
          </a:p>
          <a:p>
            <a:pPr lvl="1">
              <a:buFont typeface="Wingdings" panose="05000000000000000000" pitchFamily="2" charset="2"/>
              <a:buChar char="ü"/>
            </a:pPr>
            <a:endParaRPr lang="en-US" dirty="0"/>
          </a:p>
          <a:p>
            <a:pPr marL="342900" indent="-342900">
              <a:buFont typeface="Wingdings" panose="05000000000000000000" pitchFamily="2" charset="2"/>
              <a:buChar char="ü"/>
            </a:pPr>
            <a:r>
              <a:rPr lang="en-US" dirty="0"/>
              <a:t>DGIT SOPs Updated</a:t>
            </a:r>
          </a:p>
          <a:p>
            <a:pPr lvl="1"/>
            <a:r>
              <a:rPr lang="en-US" dirty="0"/>
              <a:t>Desktop Support Policies</a:t>
            </a:r>
          </a:p>
          <a:p>
            <a:pPr lvl="1"/>
            <a:r>
              <a:rPr lang="en-US" dirty="0"/>
              <a:t>Asset Deployment</a:t>
            </a:r>
          </a:p>
          <a:p>
            <a:pPr lvl="1"/>
            <a:r>
              <a:rPr lang="en-US" dirty="0"/>
              <a:t>Software Management</a:t>
            </a:r>
          </a:p>
          <a:p>
            <a:pPr lvl="1"/>
            <a:r>
              <a:rPr lang="en-US" dirty="0"/>
              <a:t>Security Exceptions</a:t>
            </a:r>
          </a:p>
          <a:p>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921229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73" y="17393"/>
            <a:ext cx="5231974" cy="985880"/>
          </a:xfrm>
        </p:spPr>
        <p:txBody>
          <a:bodyPr/>
          <a:lstStyle/>
          <a:p>
            <a:r>
              <a:rPr lang="en-US" dirty="0" smtClean="0"/>
              <a:t>Lessons Learned </a:t>
            </a:r>
            <a:endParaRPr lang="en-US" dirty="0"/>
          </a:p>
        </p:txBody>
      </p:sp>
      <p:sp>
        <p:nvSpPr>
          <p:cNvPr id="4" name="TextBox 3"/>
          <p:cNvSpPr txBox="1"/>
          <p:nvPr/>
        </p:nvSpPr>
        <p:spPr>
          <a:xfrm>
            <a:off x="517474" y="1302706"/>
            <a:ext cx="5607556" cy="5632311"/>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t>Majority of laboratory devices are not supported by IT </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Due to funding restrictions faculty have </a:t>
            </a:r>
            <a:r>
              <a:rPr lang="en-US" sz="2000" dirty="0" smtClean="0"/>
              <a:t>old devices/software </a:t>
            </a:r>
            <a:r>
              <a:rPr lang="en-US" sz="2000" dirty="0"/>
              <a:t>tied to critical laboratory </a:t>
            </a:r>
            <a:r>
              <a:rPr lang="en-US" sz="2000" dirty="0" smtClean="0"/>
              <a:t>equipment</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To avoid network security concerns, faculty have placed majority of the devices off network (</a:t>
            </a:r>
            <a:r>
              <a:rPr lang="en-US" sz="2000" dirty="0" smtClean="0"/>
              <a:t>68%)</a:t>
            </a:r>
          </a:p>
          <a:p>
            <a:pPr marL="342900" indent="-342900">
              <a:buFont typeface="Wingdings" panose="05000000000000000000" pitchFamily="2" charset="2"/>
              <a:buChar char="§"/>
            </a:pPr>
            <a:endParaRPr lang="en-US" sz="2000" dirty="0" smtClean="0"/>
          </a:p>
          <a:p>
            <a:pPr marL="342900" indent="-342900">
              <a:buFont typeface="Wingdings" panose="05000000000000000000" pitchFamily="2" charset="2"/>
              <a:buChar char="§"/>
            </a:pPr>
            <a:r>
              <a:rPr lang="en-US" sz="2000" dirty="0" smtClean="0"/>
              <a:t>Researchers are concerned about engaging IT and being tied down with strict security requirements; instead find their own solutions</a:t>
            </a:r>
            <a:endParaRPr lang="en-US" sz="2000" dirty="0"/>
          </a:p>
          <a:p>
            <a:pPr marL="342900" indent="-342900">
              <a:buFont typeface="Wingdings" panose="05000000000000000000" pitchFamily="2" charset="2"/>
              <a:buChar char="§"/>
            </a:pPr>
            <a:endParaRPr lang="en-US" sz="2000" dirty="0" smtClean="0"/>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endParaRPr lang="en-US" sz="2000" dirty="0"/>
          </a:p>
        </p:txBody>
      </p:sp>
      <p:cxnSp>
        <p:nvCxnSpPr>
          <p:cNvPr id="8" name="Straight Connector 7"/>
          <p:cNvCxnSpPr/>
          <p:nvPr/>
        </p:nvCxnSpPr>
        <p:spPr>
          <a:xfrm>
            <a:off x="6169567" y="1133902"/>
            <a:ext cx="25052" cy="4797468"/>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9" name="Title 1"/>
          <p:cNvSpPr txBox="1">
            <a:spLocks/>
          </p:cNvSpPr>
          <p:nvPr/>
        </p:nvSpPr>
        <p:spPr>
          <a:xfrm>
            <a:off x="6254892" y="17393"/>
            <a:ext cx="11122888" cy="9858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rgbClr val="3284BF"/>
                </a:solidFill>
                <a:latin typeface="Arial" panose="020B0604020202020204" pitchFamily="34" charset="0"/>
                <a:ea typeface="+mj-ea"/>
                <a:cs typeface="Arial" panose="020B0604020202020204" pitchFamily="34" charset="0"/>
              </a:defRPr>
            </a:lvl1pPr>
          </a:lstStyle>
          <a:p>
            <a:r>
              <a:rPr lang="en-US" dirty="0" smtClean="0"/>
              <a:t>Next steps</a:t>
            </a:r>
            <a:endParaRPr lang="en-US" dirty="0"/>
          </a:p>
        </p:txBody>
      </p:sp>
      <p:sp>
        <p:nvSpPr>
          <p:cNvPr id="10" name="TextBox 9"/>
          <p:cNvSpPr txBox="1"/>
          <p:nvPr/>
        </p:nvSpPr>
        <p:spPr>
          <a:xfrm>
            <a:off x="6254892" y="1225689"/>
            <a:ext cx="5720615" cy="5016758"/>
          </a:xfrm>
          <a:prstGeom prst="rect">
            <a:avLst/>
          </a:prstGeom>
          <a:noFill/>
        </p:spPr>
        <p:txBody>
          <a:bodyPr wrap="square" rtlCol="0">
            <a:spAutoFit/>
          </a:bodyPr>
          <a:lstStyle/>
          <a:p>
            <a:pPr marL="342900" indent="-342900">
              <a:buFont typeface="+mj-lt"/>
              <a:buAutoNum type="arabicPeriod"/>
            </a:pPr>
            <a:endParaRPr lang="en-US" sz="2000" dirty="0" smtClean="0"/>
          </a:p>
          <a:p>
            <a:pPr marL="342900" indent="-342900">
              <a:buFont typeface="+mj-lt"/>
              <a:buAutoNum type="arabicPeriod"/>
            </a:pPr>
            <a:r>
              <a:rPr lang="en-US" sz="2000" dirty="0" smtClean="0"/>
              <a:t>Updated </a:t>
            </a:r>
            <a:r>
              <a:rPr lang="en-US" sz="2000" dirty="0"/>
              <a:t>the desktop device intake process to handle </a:t>
            </a:r>
            <a:r>
              <a:rPr lang="en-US" sz="2000" dirty="0" smtClean="0"/>
              <a:t>lab/medical </a:t>
            </a:r>
            <a:r>
              <a:rPr lang="en-US" sz="2000" dirty="0"/>
              <a:t>devices requiring special controls</a:t>
            </a:r>
            <a:endParaRPr lang="en-US" sz="2000" dirty="0" smtClean="0"/>
          </a:p>
          <a:p>
            <a:pPr marL="342900" indent="-342900">
              <a:buFont typeface="+mj-lt"/>
              <a:buAutoNum type="arabicPeriod"/>
            </a:pPr>
            <a:endParaRPr lang="en-US" sz="2000" dirty="0"/>
          </a:p>
          <a:p>
            <a:pPr marL="342900" indent="-342900">
              <a:buFont typeface="+mj-lt"/>
              <a:buAutoNum type="arabicPeriod"/>
            </a:pPr>
            <a:r>
              <a:rPr lang="en-US" sz="2000" dirty="0" smtClean="0"/>
              <a:t>Identify flexible network and security solutions for researchers- </a:t>
            </a:r>
            <a:r>
              <a:rPr lang="en-US" sz="2000" i="1" dirty="0" smtClean="0"/>
              <a:t>Security and support playing the role of partners</a:t>
            </a:r>
          </a:p>
          <a:p>
            <a:pPr marL="342900" indent="-342900">
              <a:buFont typeface="+mj-lt"/>
              <a:buAutoNum type="arabicPeriod"/>
            </a:pPr>
            <a:endParaRPr lang="en-US" sz="2000" dirty="0"/>
          </a:p>
          <a:p>
            <a:pPr marL="342900" indent="-342900">
              <a:buFont typeface="+mj-lt"/>
              <a:buAutoNum type="arabicPeriod"/>
            </a:pPr>
            <a:r>
              <a:rPr lang="en-US" sz="2000" dirty="0" smtClean="0"/>
              <a:t>Use the lab inventory as a launching pad to start faculty engagements and </a:t>
            </a:r>
            <a:r>
              <a:rPr lang="en-US" sz="2000" dirty="0"/>
              <a:t>f</a:t>
            </a:r>
            <a:r>
              <a:rPr lang="en-US" sz="2000" dirty="0" smtClean="0"/>
              <a:t>orming custom solutions </a:t>
            </a:r>
          </a:p>
          <a:p>
            <a:pPr marL="342900" indent="-342900">
              <a:buFont typeface="+mj-lt"/>
              <a:buAutoNum type="arabicPeriod"/>
            </a:pPr>
            <a:endParaRPr lang="en-US" sz="2000" dirty="0" smtClean="0"/>
          </a:p>
          <a:p>
            <a:endParaRPr lang="en-US" sz="2000" dirty="0" smtClean="0"/>
          </a:p>
          <a:p>
            <a:pPr marL="342900" indent="-342900">
              <a:buFont typeface="+mj-lt"/>
              <a:buAutoNum type="arabicPeriod"/>
            </a:pPr>
            <a:endParaRPr lang="en-US" sz="2000" dirty="0"/>
          </a:p>
          <a:p>
            <a:pPr marL="342900" indent="-342900">
              <a:buFont typeface="+mj-lt"/>
              <a:buAutoNum type="arabicPeriod"/>
            </a:pPr>
            <a:endParaRPr lang="en-US" sz="2000" dirty="0"/>
          </a:p>
        </p:txBody>
      </p:sp>
    </p:spTree>
    <p:extLst>
      <p:ext uri="{BB962C8B-B14F-4D97-AF65-F5344CB8AC3E}">
        <p14:creationId xmlns:p14="http://schemas.microsoft.com/office/powerpoint/2010/main" val="2888917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802971" y="149695"/>
            <a:ext cx="6828335" cy="4095793"/>
          </a:xfrm>
        </p:spPr>
        <p:txBody>
          <a:bodyPr>
            <a:noAutofit/>
          </a:bodyPr>
          <a:lstStyle/>
          <a:p>
            <a:r>
              <a:rPr lang="en-US" sz="4400" dirty="0" smtClean="0"/>
              <a:t/>
            </a:r>
            <a:br>
              <a:rPr lang="en-US" sz="4400" dirty="0" smtClean="0"/>
            </a:br>
            <a:r>
              <a:rPr lang="en-US" sz="4400" dirty="0" smtClean="0"/>
              <a:t>Engagements &amp; Enablement</a:t>
            </a:r>
            <a:r>
              <a:rPr lang="en-US" sz="3600" dirty="0" smtClean="0"/>
              <a:t/>
            </a:r>
            <a:br>
              <a:rPr lang="en-US" sz="36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endParaRPr lang="en-US" sz="3600" dirty="0"/>
          </a:p>
        </p:txBody>
      </p:sp>
      <p:sp>
        <p:nvSpPr>
          <p:cNvPr id="4" name="Title 22"/>
          <p:cNvSpPr txBox="1">
            <a:spLocks/>
          </p:cNvSpPr>
          <p:nvPr/>
        </p:nvSpPr>
        <p:spPr>
          <a:xfrm>
            <a:off x="4440662" y="3063448"/>
            <a:ext cx="7968532" cy="40957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i="0" kern="1200" baseline="0">
                <a:solidFill>
                  <a:schemeClr val="bg1"/>
                </a:solidFill>
                <a:latin typeface="Arial" charset="0"/>
                <a:ea typeface="Arial" charset="0"/>
                <a:cs typeface="Arial" charset="0"/>
              </a:defRPr>
            </a:lvl1pPr>
          </a:lstStyle>
          <a:p>
            <a:pPr marL="514350" indent="-514350">
              <a:buFont typeface="Arial" panose="020B0604020202020204" pitchFamily="34" charset="0"/>
              <a:buChar char="•"/>
            </a:pPr>
            <a:r>
              <a:rPr lang="en-US" sz="3200" dirty="0"/>
              <a:t>Research IT </a:t>
            </a:r>
            <a:r>
              <a:rPr lang="en-US" sz="3200" dirty="0" smtClean="0"/>
              <a:t>Governance</a:t>
            </a:r>
          </a:p>
          <a:p>
            <a:pPr marL="514350" indent="-514350">
              <a:buFont typeface="Arial" panose="020B0604020202020204" pitchFamily="34" charset="0"/>
              <a:buChar char="•"/>
            </a:pPr>
            <a:endParaRPr lang="en-US" sz="3200" dirty="0"/>
          </a:p>
          <a:p>
            <a:pPr marL="514350" indent="-514350">
              <a:buFont typeface="Arial" panose="020B0604020202020204" pitchFamily="34" charset="0"/>
              <a:buChar char="•"/>
            </a:pPr>
            <a:r>
              <a:rPr lang="en-US" sz="3200" dirty="0" smtClean="0"/>
              <a:t>Faculty Engagements</a:t>
            </a:r>
          </a:p>
          <a:p>
            <a:endParaRPr lang="en-US" sz="3200" dirty="0" smtClean="0"/>
          </a:p>
          <a:p>
            <a:pPr marL="514350" indent="-514350">
              <a:buFont typeface="Arial" panose="020B0604020202020204" pitchFamily="34" charset="0"/>
              <a:buChar char="•"/>
            </a:pPr>
            <a:r>
              <a:rPr lang="en-US" sz="3200" dirty="0" smtClean="0"/>
              <a:t>Augmented services and offerings</a:t>
            </a:r>
            <a:br>
              <a:rPr lang="en-US" sz="3200" dirty="0" smtClean="0"/>
            </a:br>
            <a:r>
              <a:rPr lang="en-US" sz="3200" dirty="0" smtClean="0"/>
              <a:t/>
            </a:r>
            <a:br>
              <a:rPr lang="en-US" sz="3200" dirty="0" smtClean="0"/>
            </a:br>
            <a:r>
              <a:rPr lang="en-US" sz="3200" dirty="0" smtClean="0"/>
              <a:t/>
            </a:r>
            <a:br>
              <a:rPr lang="en-US" sz="3200" dirty="0" smtClean="0"/>
            </a:br>
            <a:endParaRPr lang="en-US" sz="3600" dirty="0"/>
          </a:p>
        </p:txBody>
      </p:sp>
      <p:pic>
        <p:nvPicPr>
          <p:cNvPr id="5" name="Picture Placeholder 4"/>
          <p:cNvPicPr>
            <a:picLocks noChangeAspect="1"/>
          </p:cNvPicPr>
          <p:nvPr/>
        </p:nvPicPr>
        <p:blipFill>
          <a:blip r:embed="rId2" cstate="print">
            <a:extLst>
              <a:ext uri="{28A0092B-C50C-407E-A947-70E740481C1C}">
                <a14:useLocalDpi xmlns:a14="http://schemas.microsoft.com/office/drawing/2010/main" val="0"/>
              </a:ext>
            </a:extLst>
          </a:blip>
          <a:srcRect t="5456" b="5456"/>
          <a:stretch>
            <a:fillRect/>
          </a:stretch>
        </p:blipFill>
        <p:spPr>
          <a:xfrm rot="16200000">
            <a:off x="-1391443" y="1391443"/>
            <a:ext cx="6858000" cy="407511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56644" y="-231484"/>
            <a:ext cx="2280395" cy="2280395"/>
          </a:xfrm>
          <a:prstGeom prst="rect">
            <a:avLst/>
          </a:prstGeom>
        </p:spPr>
      </p:pic>
    </p:spTree>
    <p:extLst>
      <p:ext uri="{BB962C8B-B14F-4D97-AF65-F5344CB8AC3E}">
        <p14:creationId xmlns:p14="http://schemas.microsoft.com/office/powerpoint/2010/main" val="1868638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797" y="272552"/>
            <a:ext cx="1434694" cy="1434694"/>
          </a:xfrm>
          <a:prstGeom prst="rect">
            <a:avLst/>
          </a:prstGeom>
        </p:spPr>
      </p:pic>
      <p:graphicFrame>
        <p:nvGraphicFramePr>
          <p:cNvPr id="27" name="Diagram 26"/>
          <p:cNvGraphicFramePr/>
          <p:nvPr>
            <p:extLst>
              <p:ext uri="{D42A27DB-BD31-4B8C-83A1-F6EECF244321}">
                <p14:modId xmlns:p14="http://schemas.microsoft.com/office/powerpoint/2010/main" val="2661328758"/>
              </p:ext>
            </p:extLst>
          </p:nvPr>
        </p:nvGraphicFramePr>
        <p:xfrm>
          <a:off x="-1" y="989899"/>
          <a:ext cx="11336055" cy="4787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933444" y="-24466"/>
            <a:ext cx="9718665" cy="985881"/>
          </a:xfrm>
        </p:spPr>
        <p:txBody>
          <a:bodyPr/>
          <a:lstStyle/>
          <a:p>
            <a:r>
              <a:rPr lang="en-US" dirty="0"/>
              <a:t>DGIT IT Governance Overview</a:t>
            </a:r>
          </a:p>
        </p:txBody>
      </p:sp>
      <p:sp>
        <p:nvSpPr>
          <p:cNvPr id="3" name="TextBox 2"/>
          <p:cNvSpPr txBox="1"/>
          <p:nvPr/>
        </p:nvSpPr>
        <p:spPr>
          <a:xfrm>
            <a:off x="3324113" y="5777345"/>
            <a:ext cx="4839786" cy="369332"/>
          </a:xfrm>
          <a:prstGeom prst="rect">
            <a:avLst/>
          </a:prstGeom>
          <a:noFill/>
        </p:spPr>
        <p:txBody>
          <a:bodyPr wrap="none" rtlCol="0">
            <a:spAutoFit/>
          </a:bodyPr>
          <a:lstStyle/>
          <a:p>
            <a:r>
              <a:rPr lang="en-US" dirty="0">
                <a:solidFill>
                  <a:schemeClr val="accent4">
                    <a:lumMod val="75000"/>
                  </a:schemeClr>
                </a:solidFill>
              </a:rPr>
              <a:t>Membership Across Health Sciences Schools</a:t>
            </a:r>
          </a:p>
        </p:txBody>
      </p:sp>
    </p:spTree>
    <p:extLst>
      <p:ext uri="{BB962C8B-B14F-4D97-AF65-F5344CB8AC3E}">
        <p14:creationId xmlns:p14="http://schemas.microsoft.com/office/powerpoint/2010/main" val="1177104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Enablement Advisory </a:t>
            </a:r>
          </a:p>
        </p:txBody>
      </p:sp>
      <p:sp>
        <p:nvSpPr>
          <p:cNvPr id="4" name="Content Placeholder 2">
            <a:extLst>
              <a:ext uri="{FF2B5EF4-FFF2-40B4-BE49-F238E27FC236}">
                <a16:creationId xmlns:a16="http://schemas.microsoft.com/office/drawing/2014/main" id="{454A61CA-BD72-F74C-8E57-616E13E4184B}"/>
              </a:ext>
            </a:extLst>
          </p:cNvPr>
          <p:cNvSpPr txBox="1">
            <a:spLocks/>
          </p:cNvSpPr>
          <p:nvPr/>
        </p:nvSpPr>
        <p:spPr>
          <a:xfrm>
            <a:off x="686028" y="1012238"/>
            <a:ext cx="7344789" cy="5080027"/>
          </a:xfrm>
          <a:prstGeom prst="rect">
            <a:avLst/>
          </a:prstGeom>
          <a:solidFill>
            <a:schemeClr val="bg1">
              <a:lumMod val="85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050" dirty="0"/>
          </a:p>
          <a:p>
            <a:pPr algn="ctr"/>
            <a:r>
              <a:rPr lang="en-US" sz="2800" b="1" dirty="0">
                <a:solidFill>
                  <a:schemeClr val="tx1">
                    <a:lumMod val="85000"/>
                    <a:lumOff val="15000"/>
                  </a:schemeClr>
                </a:solidFill>
              </a:rPr>
              <a:t>Purpose</a:t>
            </a:r>
          </a:p>
          <a:p>
            <a:pPr>
              <a:lnSpc>
                <a:spcPct val="100000"/>
              </a:lnSpc>
            </a:pPr>
            <a:endParaRPr lang="en-US" sz="1800" dirty="0">
              <a:solidFill>
                <a:schemeClr val="tx1">
                  <a:lumMod val="85000"/>
                  <a:lumOff val="15000"/>
                </a:schemeClr>
              </a:solidFill>
            </a:endParaRPr>
          </a:p>
          <a:p>
            <a:pPr marL="342900" indent="-342900">
              <a:lnSpc>
                <a:spcPct val="100000"/>
              </a:lnSpc>
              <a:buFont typeface="Arial" panose="020B0604020202020204" pitchFamily="34" charset="0"/>
              <a:buChar char="•"/>
            </a:pPr>
            <a:r>
              <a:rPr lang="en-US" sz="1800" dirty="0">
                <a:solidFill>
                  <a:schemeClr val="tx1">
                    <a:lumMod val="85000"/>
                    <a:lumOff val="15000"/>
                  </a:schemeClr>
                </a:solidFill>
              </a:rPr>
              <a:t>Provides governance of projects and initiatives to address the technology needs of the basic science research community. </a:t>
            </a:r>
          </a:p>
          <a:p>
            <a:pPr marL="342900" lvl="0" indent="-342900">
              <a:lnSpc>
                <a:spcPct val="100000"/>
              </a:lnSpc>
              <a:buFont typeface="Arial" panose="020B0604020202020204" pitchFamily="34" charset="0"/>
              <a:buChar char="•"/>
            </a:pPr>
            <a:r>
              <a:rPr lang="en-US" sz="1800" dirty="0">
                <a:solidFill>
                  <a:schemeClr val="tx1">
                    <a:lumMod val="85000"/>
                    <a:lumOff val="15000"/>
                  </a:schemeClr>
                </a:solidFill>
              </a:rPr>
              <a:t>Represent the basic science research community needs and perspectives of various constituents across the research mission of UCLA Health Sciences.</a:t>
            </a:r>
          </a:p>
          <a:p>
            <a:pPr marL="342900" lvl="0" indent="-342900">
              <a:lnSpc>
                <a:spcPct val="100000"/>
              </a:lnSpc>
              <a:buFont typeface="Arial" panose="020B0604020202020204" pitchFamily="34" charset="0"/>
              <a:buChar char="•"/>
            </a:pPr>
            <a:r>
              <a:rPr lang="en-US" sz="1800" dirty="0">
                <a:solidFill>
                  <a:schemeClr val="tx1">
                    <a:lumMod val="85000"/>
                    <a:lumOff val="15000"/>
                  </a:schemeClr>
                </a:solidFill>
              </a:rPr>
              <a:t>Establish policies, review and provide guidance on IT initiatives that impact the research community. </a:t>
            </a:r>
          </a:p>
          <a:p>
            <a:pPr marL="342900" lvl="0" indent="-342900">
              <a:lnSpc>
                <a:spcPct val="100000"/>
              </a:lnSpc>
              <a:buFont typeface="Arial" panose="020B0604020202020204" pitchFamily="34" charset="0"/>
              <a:buChar char="•"/>
            </a:pPr>
            <a:r>
              <a:rPr lang="en-US" sz="1800" dirty="0">
                <a:solidFill>
                  <a:schemeClr val="tx1">
                    <a:lumMod val="85000"/>
                    <a:lumOff val="15000"/>
                  </a:schemeClr>
                </a:solidFill>
              </a:rPr>
              <a:t>Assemble and charge focused working groups and subject matter experts which include appropriate stake-holder representation to evaluate existing efforts and propose new projects and initiatives. </a:t>
            </a:r>
          </a:p>
          <a:p>
            <a:pPr marL="342900" lvl="0" indent="-342900">
              <a:lnSpc>
                <a:spcPct val="100000"/>
              </a:lnSpc>
              <a:buFont typeface="Arial" panose="020B0604020202020204" pitchFamily="34" charset="0"/>
              <a:buChar char="•"/>
            </a:pPr>
            <a:r>
              <a:rPr lang="en-US" sz="1800" dirty="0">
                <a:solidFill>
                  <a:schemeClr val="tx1">
                    <a:lumMod val="85000"/>
                    <a:lumOff val="15000"/>
                  </a:schemeClr>
                </a:solidFill>
              </a:rPr>
              <a:t>Provides a forum for managing competing research interests and priorities</a:t>
            </a:r>
            <a:r>
              <a:rPr lang="en-US" sz="1600" dirty="0" smtClean="0"/>
              <a:t>.</a:t>
            </a:r>
            <a:endParaRPr lang="en-US" sz="1600" dirty="0"/>
          </a:p>
        </p:txBody>
      </p:sp>
      <p:pic>
        <p:nvPicPr>
          <p:cNvPr id="5" name="Picture 4">
            <a:extLst>
              <a:ext uri="{FF2B5EF4-FFF2-40B4-BE49-F238E27FC236}">
                <a16:creationId xmlns:a16="http://schemas.microsoft.com/office/drawing/2014/main" id="{A754B5D1-95D4-E043-99C7-2C104187D4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028" y="1012238"/>
            <a:ext cx="777240" cy="777240"/>
          </a:xfrm>
          <a:prstGeom prst="rect">
            <a:avLst/>
          </a:prstGeom>
        </p:spPr>
      </p:pic>
      <p:sp>
        <p:nvSpPr>
          <p:cNvPr id="8" name="Content Placeholder 2">
            <a:extLst>
              <a:ext uri="{FF2B5EF4-FFF2-40B4-BE49-F238E27FC236}">
                <a16:creationId xmlns:a16="http://schemas.microsoft.com/office/drawing/2014/main" id="{EDED8760-0964-4E45-A057-78DD9D9701F7}"/>
              </a:ext>
            </a:extLst>
          </p:cNvPr>
          <p:cNvSpPr txBox="1">
            <a:spLocks/>
          </p:cNvSpPr>
          <p:nvPr/>
        </p:nvSpPr>
        <p:spPr>
          <a:xfrm>
            <a:off x="8394739" y="1789478"/>
            <a:ext cx="3533827" cy="3078073"/>
          </a:xfrm>
          <a:prstGeom prst="rect">
            <a:avLst/>
          </a:prstGeom>
          <a:solidFill>
            <a:schemeClr val="bg1">
              <a:lumMod val="85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smtClean="0">
                <a:solidFill>
                  <a:schemeClr val="tx1">
                    <a:lumMod val="85000"/>
                    <a:lumOff val="15000"/>
                  </a:schemeClr>
                </a:solidFill>
              </a:rPr>
              <a:t>Kicking </a:t>
            </a:r>
            <a:r>
              <a:rPr lang="en-US" b="1" dirty="0">
                <a:solidFill>
                  <a:schemeClr val="tx1">
                    <a:lumMod val="85000"/>
                    <a:lumOff val="15000"/>
                  </a:schemeClr>
                </a:solidFill>
              </a:rPr>
              <a:t>Off</a:t>
            </a:r>
          </a:p>
          <a:p>
            <a:pPr algn="ctr"/>
            <a:endParaRPr lang="en-US" dirty="0">
              <a:solidFill>
                <a:schemeClr val="tx1">
                  <a:lumMod val="85000"/>
                  <a:lumOff val="15000"/>
                </a:schemeClr>
              </a:solidFill>
            </a:endParaRPr>
          </a:p>
          <a:p>
            <a:pPr algn="ctr"/>
            <a:endParaRPr lang="en-US" sz="800" dirty="0">
              <a:solidFill>
                <a:schemeClr val="tx1">
                  <a:lumMod val="85000"/>
                  <a:lumOff val="15000"/>
                </a:schemeClr>
              </a:solidFill>
            </a:endParaRPr>
          </a:p>
          <a:p>
            <a:pPr algn="ctr"/>
            <a:endParaRPr lang="en-US" sz="1800" dirty="0">
              <a:solidFill>
                <a:schemeClr val="tx1">
                  <a:lumMod val="85000"/>
                  <a:lumOff val="15000"/>
                </a:schemeClr>
              </a:solidFill>
            </a:endParaRPr>
          </a:p>
          <a:p>
            <a:pPr marL="342900" indent="-342900">
              <a:buFont typeface="Arial" panose="020B0604020202020204" pitchFamily="34" charset="0"/>
              <a:buChar char="•"/>
            </a:pPr>
            <a:r>
              <a:rPr lang="en-US" sz="1800" dirty="0">
                <a:solidFill>
                  <a:schemeClr val="tx1">
                    <a:lumMod val="85000"/>
                    <a:lumOff val="15000"/>
                  </a:schemeClr>
                </a:solidFill>
              </a:rPr>
              <a:t>December 2018</a:t>
            </a:r>
          </a:p>
          <a:p>
            <a:pPr marL="342900" indent="-342900">
              <a:buFont typeface="Arial" panose="020B0604020202020204" pitchFamily="34" charset="0"/>
              <a:buChar char="•"/>
            </a:pPr>
            <a:r>
              <a:rPr lang="en-US" sz="1800" dirty="0">
                <a:solidFill>
                  <a:schemeClr val="tx1">
                    <a:lumMod val="85000"/>
                    <a:lumOff val="15000"/>
                  </a:schemeClr>
                </a:solidFill>
              </a:rPr>
              <a:t>Frequency: Monthly </a:t>
            </a:r>
          </a:p>
          <a:p>
            <a:pPr marL="342900" indent="-342900">
              <a:buFont typeface="Arial" panose="020B0604020202020204" pitchFamily="34" charset="0"/>
              <a:buChar char="•"/>
            </a:pPr>
            <a:r>
              <a:rPr lang="en-US" sz="1800" dirty="0">
                <a:solidFill>
                  <a:schemeClr val="tx1">
                    <a:lumMod val="85000"/>
                    <a:lumOff val="15000"/>
                  </a:schemeClr>
                </a:solidFill>
              </a:rPr>
              <a:t>5</a:t>
            </a:r>
            <a:r>
              <a:rPr lang="en-US" sz="1800" dirty="0" smtClean="0">
                <a:solidFill>
                  <a:schemeClr val="tx1">
                    <a:lumMod val="85000"/>
                    <a:lumOff val="15000"/>
                  </a:schemeClr>
                </a:solidFill>
              </a:rPr>
              <a:t> </a:t>
            </a:r>
            <a:r>
              <a:rPr lang="en-US" sz="1800" dirty="0">
                <a:solidFill>
                  <a:schemeClr val="tx1">
                    <a:lumMod val="85000"/>
                    <a:lumOff val="15000"/>
                  </a:schemeClr>
                </a:solidFill>
              </a:rPr>
              <a:t>meetings have been held</a:t>
            </a:r>
          </a:p>
          <a:p>
            <a:pPr algn="ctr"/>
            <a:endParaRPr lang="en-US" dirty="0">
              <a:solidFill>
                <a:schemeClr val="tx1">
                  <a:lumMod val="85000"/>
                  <a:lumOff val="15000"/>
                </a:schemeClr>
              </a:solidFill>
            </a:endParaRPr>
          </a:p>
          <a:p>
            <a:endParaRPr lang="en-US" dirty="0">
              <a:solidFill>
                <a:schemeClr val="tx1">
                  <a:lumMod val="85000"/>
                  <a:lumOff val="15000"/>
                </a:schemeClr>
              </a:solidFill>
            </a:endParaRPr>
          </a:p>
        </p:txBody>
      </p:sp>
      <p:pic>
        <p:nvPicPr>
          <p:cNvPr id="9" name="Picture 8">
            <a:extLst>
              <a:ext uri="{FF2B5EF4-FFF2-40B4-BE49-F238E27FC236}">
                <a16:creationId xmlns:a16="http://schemas.microsoft.com/office/drawing/2014/main" id="{CD7C99FF-6573-6649-95F5-B06B60722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0934" y="2390678"/>
            <a:ext cx="777240" cy="777240"/>
          </a:xfrm>
          <a:prstGeom prst="rect">
            <a:avLst/>
          </a:prstGeom>
        </p:spPr>
      </p:pic>
    </p:spTree>
    <p:extLst>
      <p:ext uri="{BB962C8B-B14F-4D97-AF65-F5344CB8AC3E}">
        <p14:creationId xmlns:p14="http://schemas.microsoft.com/office/powerpoint/2010/main" val="4271653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248063" y="2735704"/>
            <a:ext cx="4894579" cy="985880"/>
          </a:xfrm>
        </p:spPr>
        <p:txBody>
          <a:bodyPr/>
          <a:lstStyle/>
          <a:p>
            <a:pPr algn="ctr"/>
            <a:r>
              <a:rPr lang="en-US" dirty="0" smtClean="0"/>
              <a:t>Advisory Efforts</a:t>
            </a:r>
            <a:endParaRPr lang="en-US" dirty="0"/>
          </a:p>
        </p:txBody>
      </p:sp>
      <p:graphicFrame>
        <p:nvGraphicFramePr>
          <p:cNvPr id="4" name="Diagram 3"/>
          <p:cNvGraphicFramePr/>
          <p:nvPr>
            <p:extLst>
              <p:ext uri="{D42A27DB-BD31-4B8C-83A1-F6EECF244321}">
                <p14:modId xmlns:p14="http://schemas.microsoft.com/office/powerpoint/2010/main" val="955971006"/>
              </p:ext>
            </p:extLst>
          </p:nvPr>
        </p:nvGraphicFramePr>
        <p:xfrm>
          <a:off x="2193365" y="540874"/>
          <a:ext cx="7644015" cy="5135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Brace 5"/>
          <p:cNvSpPr/>
          <p:nvPr/>
        </p:nvSpPr>
        <p:spPr>
          <a:xfrm>
            <a:off x="10004612" y="2008094"/>
            <a:ext cx="376517" cy="33348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08373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2F11CA-1818-A24B-979F-0336B8C2F9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08314"/>
            <a:ext cx="7077395" cy="4816221"/>
          </a:xfrm>
        </p:spPr>
      </p:pic>
      <p:pic>
        <p:nvPicPr>
          <p:cNvPr id="6" name="Picture 5">
            <a:extLst>
              <a:ext uri="{FF2B5EF4-FFF2-40B4-BE49-F238E27FC236}">
                <a16:creationId xmlns:a16="http://schemas.microsoft.com/office/drawing/2014/main" id="{6F526A61-9D58-B140-8147-B614D537DB4E}"/>
              </a:ext>
            </a:extLst>
          </p:cNvPr>
          <p:cNvPicPr>
            <a:picLocks noChangeAspect="1"/>
          </p:cNvPicPr>
          <p:nvPr/>
        </p:nvPicPr>
        <p:blipFill>
          <a:blip r:embed="rId3"/>
          <a:stretch>
            <a:fillRect/>
          </a:stretch>
        </p:blipFill>
        <p:spPr>
          <a:xfrm>
            <a:off x="6816191" y="1428020"/>
            <a:ext cx="5375809" cy="4596515"/>
          </a:xfrm>
          <a:prstGeom prst="rect">
            <a:avLst/>
          </a:prstGeom>
        </p:spPr>
      </p:pic>
      <p:sp>
        <p:nvSpPr>
          <p:cNvPr id="9" name="Title 12"/>
          <p:cNvSpPr>
            <a:spLocks noGrp="1"/>
          </p:cNvSpPr>
          <p:nvPr>
            <p:ph type="title"/>
          </p:nvPr>
        </p:nvSpPr>
        <p:spPr>
          <a:xfrm>
            <a:off x="0" y="-161534"/>
            <a:ext cx="11122888" cy="985880"/>
          </a:xfrm>
        </p:spPr>
        <p:txBody>
          <a:bodyPr/>
          <a:lstStyle/>
          <a:p>
            <a:r>
              <a:rPr lang="en-US" dirty="0" smtClean="0"/>
              <a:t>Research Enablement Website (DRAFT)</a:t>
            </a:r>
            <a:endParaRPr lang="en-US" i="1" dirty="0"/>
          </a:p>
        </p:txBody>
      </p:sp>
    </p:spTree>
    <p:extLst>
      <p:ext uri="{BB962C8B-B14F-4D97-AF65-F5344CB8AC3E}">
        <p14:creationId xmlns:p14="http://schemas.microsoft.com/office/powerpoint/2010/main" val="32068207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83" y="1709738"/>
            <a:ext cx="11278401" cy="2288521"/>
          </a:xfrm>
        </p:spPr>
        <p:txBody>
          <a:bodyPr>
            <a:noAutofit/>
          </a:bodyPr>
          <a:lstStyle/>
          <a:p>
            <a:r>
              <a:rPr lang="en-US" sz="3600" dirty="0" smtClean="0"/>
              <a:t/>
            </a:r>
            <a:br>
              <a:rPr lang="en-US" sz="3600" dirty="0" smtClean="0"/>
            </a:br>
            <a:r>
              <a:rPr lang="en-US" sz="3600" dirty="0" smtClean="0"/>
              <a:t>IT Resource Document for Grants</a:t>
            </a:r>
            <a:br>
              <a:rPr lang="en-US" sz="3600" dirty="0" smtClean="0"/>
            </a:br>
            <a:r>
              <a:rPr lang="en-US" sz="3600" dirty="0" smtClean="0"/>
              <a:t/>
            </a:r>
            <a:br>
              <a:rPr lang="en-US" sz="3600" dirty="0" smtClean="0"/>
            </a:br>
            <a:r>
              <a:rPr lang="en-US" sz="3600" dirty="0"/>
              <a:t/>
            </a:r>
            <a:br>
              <a:rPr lang="en-US" sz="3600" dirty="0"/>
            </a:br>
            <a:r>
              <a:rPr lang="en-US" sz="3600" dirty="0"/>
              <a:t/>
            </a:r>
            <a:br>
              <a:rPr lang="en-US" sz="3600" dirty="0"/>
            </a:br>
            <a:r>
              <a:rPr lang="en-US" sz="3600" dirty="0" smtClean="0"/>
              <a:t>Objective</a:t>
            </a:r>
            <a:endParaRPr lang="en-US" sz="3600" dirty="0"/>
          </a:p>
        </p:txBody>
      </p:sp>
      <p:sp>
        <p:nvSpPr>
          <p:cNvPr id="3" name="Subtitle 2"/>
          <p:cNvSpPr>
            <a:spLocks noGrp="1"/>
          </p:cNvSpPr>
          <p:nvPr>
            <p:ph type="body" idx="1"/>
          </p:nvPr>
        </p:nvSpPr>
        <p:spPr>
          <a:xfrm>
            <a:off x="518183" y="4255929"/>
            <a:ext cx="11278401" cy="1833721"/>
          </a:xfrm>
        </p:spPr>
        <p:txBody>
          <a:bodyPr>
            <a:normAutofit fontScale="92500" lnSpcReduction="20000"/>
          </a:bodyPr>
          <a:lstStyle/>
          <a:p>
            <a:pPr>
              <a:lnSpc>
                <a:spcPct val="120000"/>
              </a:lnSpc>
            </a:pPr>
            <a:r>
              <a:rPr lang="en-US" dirty="0"/>
              <a:t>To provide the Health Sciences research community with a complete list of DGIT resources that can be easily copied and pasted into grant applications. Our goal is to help reduce the amount of time and energy researchers spend locating and gathering this information</a:t>
            </a:r>
            <a:r>
              <a:rPr lang="en-US" dirty="0" smtClean="0"/>
              <a:t>. Also, add consistency in how IT resources are represented in grant documents </a:t>
            </a:r>
            <a:endParaRPr lang="en-US"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9878" y="3358179"/>
            <a:ext cx="640080" cy="640080"/>
          </a:xfrm>
          <a:prstGeom prst="rect">
            <a:avLst/>
          </a:prstGeom>
        </p:spPr>
      </p:pic>
    </p:spTree>
    <p:extLst>
      <p:ext uri="{BB962C8B-B14F-4D97-AF65-F5344CB8AC3E}">
        <p14:creationId xmlns:p14="http://schemas.microsoft.com/office/powerpoint/2010/main" val="2150535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483" r="27483"/>
          <a:stretch>
            <a:fillRect/>
          </a:stretch>
        </p:blipFill>
        <p:spPr/>
      </p:pic>
      <p:sp>
        <p:nvSpPr>
          <p:cNvPr id="6" name="Title 2"/>
          <p:cNvSpPr txBox="1">
            <a:spLocks/>
          </p:cNvSpPr>
          <p:nvPr/>
        </p:nvSpPr>
        <p:spPr>
          <a:xfrm>
            <a:off x="577634" y="289866"/>
            <a:ext cx="7436230" cy="9858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i="0" kern="1200" baseline="0">
                <a:solidFill>
                  <a:srgbClr val="3284B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84BF"/>
                </a:solidFill>
                <a:effectLst/>
                <a:uLnTx/>
                <a:uFillTx/>
                <a:latin typeface="Arial" charset="0"/>
                <a:cs typeface="Arial" charset="0"/>
              </a:rPr>
              <a:t>Agenda</a:t>
            </a:r>
          </a:p>
        </p:txBody>
      </p:sp>
      <p:sp>
        <p:nvSpPr>
          <p:cNvPr id="7" name="Content Placeholder 3"/>
          <p:cNvSpPr txBox="1">
            <a:spLocks/>
          </p:cNvSpPr>
          <p:nvPr/>
        </p:nvSpPr>
        <p:spPr>
          <a:xfrm>
            <a:off x="637795" y="1631421"/>
            <a:ext cx="7436230" cy="4920311"/>
          </a:xfrm>
          <a:prstGeom prst="rect">
            <a:avLst/>
          </a:prstGeom>
          <a:noFill/>
          <a:ln w="57150">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363636"/>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ts val="3600"/>
              </a:lnSpc>
              <a:spcBef>
                <a:spcPts val="1000"/>
              </a:spcBef>
              <a:spcAft>
                <a:spcPts val="0"/>
              </a:spcAft>
              <a:buClrTx/>
              <a:buSzTx/>
              <a:buFont typeface="+mj-lt"/>
              <a:buAutoNum type="arabicPeriod"/>
              <a:tabLst/>
              <a:defRPr/>
            </a:pPr>
            <a:r>
              <a:rPr lang="en-US" noProof="0" dirty="0" smtClean="0"/>
              <a:t>Overview of DGIT</a:t>
            </a:r>
            <a:endParaRPr kumimoji="0" lang="en-US" sz="2400" b="0" i="0" u="none" strike="noStrike" kern="1200" cap="none" spc="0" normalizeH="0" baseline="0" noProof="0" dirty="0">
              <a:ln>
                <a:noFill/>
              </a:ln>
              <a:solidFill>
                <a:srgbClr val="363636"/>
              </a:solidFill>
              <a:effectLst/>
              <a:uLnTx/>
              <a:uFillTx/>
              <a:latin typeface="Arial" charset="0"/>
              <a:cs typeface="Arial" charset="0"/>
            </a:endParaRPr>
          </a:p>
          <a:p>
            <a:pPr marL="457200" marR="0" lvl="0" indent="-457200" algn="l" defTabSz="914400" rtl="0" eaLnBrk="1" fontAlgn="auto" latinLnBrk="0" hangingPunct="1">
              <a:lnSpc>
                <a:spcPts val="3600"/>
              </a:lnSpc>
              <a:spcBef>
                <a:spcPts val="1000"/>
              </a:spcBef>
              <a:spcAft>
                <a:spcPts val="0"/>
              </a:spcAft>
              <a:buClrTx/>
              <a:buSzTx/>
              <a:buFont typeface="+mj-lt"/>
              <a:buAutoNum type="arabicPeriod"/>
              <a:tabLst/>
              <a:defRPr/>
            </a:pPr>
            <a:r>
              <a:rPr kumimoji="0" lang="en-US" sz="2400" b="0" i="0" u="none" strike="noStrike" kern="1200" cap="none" spc="0" normalizeH="0" baseline="0" noProof="0" dirty="0" smtClean="0">
                <a:ln>
                  <a:noFill/>
                </a:ln>
                <a:solidFill>
                  <a:srgbClr val="363636"/>
                </a:solidFill>
                <a:effectLst/>
                <a:uLnTx/>
                <a:uFillTx/>
                <a:latin typeface="Arial" charset="0"/>
                <a:cs typeface="Arial" charset="0"/>
              </a:rPr>
              <a:t>Why Research Enablement?</a:t>
            </a:r>
          </a:p>
          <a:p>
            <a:pPr marL="457200" marR="0" lvl="0" indent="-457200" algn="l" defTabSz="914400" rtl="0" eaLnBrk="1" fontAlgn="auto" latinLnBrk="0" hangingPunct="1">
              <a:lnSpc>
                <a:spcPts val="3600"/>
              </a:lnSpc>
              <a:spcBef>
                <a:spcPts val="1000"/>
              </a:spcBef>
              <a:spcAft>
                <a:spcPts val="0"/>
              </a:spcAft>
              <a:buClrTx/>
              <a:buSzTx/>
              <a:buFont typeface="+mj-lt"/>
              <a:buAutoNum type="arabicPeriod"/>
              <a:tabLst/>
              <a:defRPr/>
            </a:pPr>
            <a:r>
              <a:rPr lang="en-US" dirty="0" smtClean="0"/>
              <a:t>Three Pillars: </a:t>
            </a:r>
            <a:endParaRPr lang="en-US" dirty="0"/>
          </a:p>
          <a:p>
            <a:pPr marL="800100" lvl="1" indent="-342900" algn="l">
              <a:lnSpc>
                <a:spcPts val="3600"/>
              </a:lnSpc>
              <a:spcBef>
                <a:spcPts val="1000"/>
              </a:spcBef>
              <a:buFont typeface="Arial" panose="020B0604020202020204" pitchFamily="34" charset="0"/>
              <a:buBlip>
                <a:blip r:embed="rId3"/>
              </a:buBlip>
              <a:defRPr/>
            </a:pPr>
            <a:r>
              <a:rPr lang="en-US" dirty="0" smtClean="0"/>
              <a:t>Discovery</a:t>
            </a:r>
          </a:p>
          <a:p>
            <a:pPr marL="800100" lvl="1" indent="-342900" algn="l">
              <a:lnSpc>
                <a:spcPts val="3600"/>
              </a:lnSpc>
              <a:spcBef>
                <a:spcPts val="1000"/>
              </a:spcBef>
              <a:buFont typeface="Arial" panose="020B0604020202020204" pitchFamily="34" charset="0"/>
              <a:buBlip>
                <a:blip r:embed="rId3"/>
              </a:buBlip>
              <a:defRPr/>
            </a:pPr>
            <a:r>
              <a:rPr lang="en-US" dirty="0" smtClean="0"/>
              <a:t>Engagement </a:t>
            </a:r>
            <a:r>
              <a:rPr lang="en-US" dirty="0"/>
              <a:t>and Enablement </a:t>
            </a:r>
          </a:p>
          <a:p>
            <a:pPr marL="800100" lvl="1" indent="-342900" algn="l">
              <a:lnSpc>
                <a:spcPts val="3600"/>
              </a:lnSpc>
              <a:spcBef>
                <a:spcPts val="1000"/>
              </a:spcBef>
              <a:buFont typeface="Arial" panose="020B0604020202020204" pitchFamily="34" charset="0"/>
              <a:buBlip>
                <a:blip r:embed="rId3"/>
              </a:buBlip>
              <a:defRPr/>
            </a:pPr>
            <a:r>
              <a:rPr lang="en-US" dirty="0" smtClean="0"/>
              <a:t>Communication </a:t>
            </a:r>
            <a:r>
              <a:rPr lang="en-US" dirty="0"/>
              <a:t>and Training</a:t>
            </a:r>
          </a:p>
          <a:p>
            <a:pPr marL="457200" marR="0" lvl="0" indent="-457200" algn="l" defTabSz="914400" rtl="0" eaLnBrk="1" fontAlgn="auto" latinLnBrk="0" hangingPunct="1">
              <a:lnSpc>
                <a:spcPts val="3600"/>
              </a:lnSpc>
              <a:spcBef>
                <a:spcPts val="1000"/>
              </a:spcBef>
              <a:spcAft>
                <a:spcPts val="0"/>
              </a:spcAft>
              <a:buClrTx/>
              <a:buSzTx/>
              <a:buFont typeface="+mj-lt"/>
              <a:buAutoNum type="arabicPeriod"/>
              <a:tabLst/>
              <a:defRPr/>
            </a:pPr>
            <a:r>
              <a:rPr kumimoji="0" lang="en-US" sz="2400" b="0" i="0" u="none" strike="noStrike" kern="1200" cap="none" spc="0" normalizeH="0" baseline="0" noProof="0" dirty="0" smtClean="0">
                <a:ln>
                  <a:noFill/>
                </a:ln>
                <a:solidFill>
                  <a:srgbClr val="363636"/>
                </a:solidFill>
                <a:effectLst/>
                <a:uLnTx/>
                <a:uFillTx/>
                <a:latin typeface="Arial" charset="0"/>
                <a:cs typeface="Arial" charset="0"/>
              </a:rPr>
              <a:t>Lessons learned</a:t>
            </a:r>
          </a:p>
          <a:p>
            <a:pPr marL="457200" marR="0" lvl="0" indent="-457200" algn="l" defTabSz="914400" rtl="0" eaLnBrk="1" fontAlgn="auto" latinLnBrk="0" hangingPunct="1">
              <a:lnSpc>
                <a:spcPts val="3600"/>
              </a:lnSpc>
              <a:spcBef>
                <a:spcPts val="1000"/>
              </a:spcBef>
              <a:spcAft>
                <a:spcPts val="0"/>
              </a:spcAft>
              <a:buClrTx/>
              <a:buSzTx/>
              <a:buFont typeface="+mj-lt"/>
              <a:buAutoNum type="arabicPeriod"/>
              <a:tabLst/>
              <a:defRPr/>
            </a:pPr>
            <a:r>
              <a:rPr lang="en-US" dirty="0" smtClean="0"/>
              <a:t>Challenges</a:t>
            </a:r>
            <a:endParaRPr kumimoji="0" lang="en-US" sz="2400" b="0" i="0" u="none" strike="noStrike" kern="1200" cap="none" spc="0" normalizeH="0" baseline="0" noProof="0" dirty="0">
              <a:ln>
                <a:noFill/>
              </a:ln>
              <a:solidFill>
                <a:srgbClr val="363636"/>
              </a:solidFill>
              <a:effectLst/>
              <a:uLnTx/>
              <a:uFillTx/>
              <a:latin typeface="Arial" charset="0"/>
              <a:cs typeface="Arial" charset="0"/>
            </a:endParaRPr>
          </a:p>
        </p:txBody>
      </p:sp>
    </p:spTree>
    <p:extLst>
      <p:ext uri="{BB962C8B-B14F-4D97-AF65-F5344CB8AC3E}">
        <p14:creationId xmlns:p14="http://schemas.microsoft.com/office/powerpoint/2010/main" val="3295640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and feedback</a:t>
            </a:r>
          </a:p>
        </p:txBody>
      </p:sp>
      <p:pic>
        <p:nvPicPr>
          <p:cNvPr id="24" name="Content Placeholder 23"/>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2759214" y="1785871"/>
            <a:ext cx="6325438" cy="4219080"/>
          </a:xfrm>
        </p:spPr>
      </p:pic>
      <p:sp>
        <p:nvSpPr>
          <p:cNvPr id="5" name="Text Placeholder 4"/>
          <p:cNvSpPr>
            <a:spLocks noGrp="1"/>
          </p:cNvSpPr>
          <p:nvPr>
            <p:ph type="body" sz="quarter" idx="13"/>
          </p:nvPr>
        </p:nvSpPr>
        <p:spPr/>
        <p:txBody>
          <a:bodyPr/>
          <a:lstStyle/>
          <a:p>
            <a:r>
              <a:rPr lang="en-US" dirty="0"/>
              <a:t>Stressed importance of communicating to faculty that service is now available.</a:t>
            </a:r>
          </a:p>
        </p:txBody>
      </p:sp>
      <p:sp>
        <p:nvSpPr>
          <p:cNvPr id="6" name="Text Placeholder 5"/>
          <p:cNvSpPr>
            <a:spLocks noGrp="1"/>
          </p:cNvSpPr>
          <p:nvPr>
            <p:ph type="body" sz="quarter" idx="14"/>
          </p:nvPr>
        </p:nvSpPr>
        <p:spPr/>
        <p:txBody>
          <a:bodyPr/>
          <a:lstStyle/>
          <a:p>
            <a:r>
              <a:rPr lang="en-US" dirty="0"/>
              <a:t>Dion Baybridge</a:t>
            </a:r>
          </a:p>
        </p:txBody>
      </p:sp>
      <p:sp>
        <p:nvSpPr>
          <p:cNvPr id="7" name="Text Placeholder 6"/>
          <p:cNvSpPr>
            <a:spLocks noGrp="1"/>
          </p:cNvSpPr>
          <p:nvPr>
            <p:ph type="body" sz="quarter" idx="15"/>
          </p:nvPr>
        </p:nvSpPr>
        <p:spPr/>
        <p:txBody>
          <a:bodyPr/>
          <a:lstStyle/>
          <a:p>
            <a:r>
              <a:rPr lang="en-US" dirty="0"/>
              <a:t>Recommended getting the word out to junior faculty and measuring effort’s success.</a:t>
            </a:r>
          </a:p>
        </p:txBody>
      </p:sp>
      <p:sp>
        <p:nvSpPr>
          <p:cNvPr id="8" name="Text Placeholder 7"/>
          <p:cNvSpPr>
            <a:spLocks noGrp="1"/>
          </p:cNvSpPr>
          <p:nvPr>
            <p:ph type="body" sz="quarter" idx="16"/>
          </p:nvPr>
        </p:nvSpPr>
        <p:spPr/>
        <p:txBody>
          <a:bodyPr/>
          <a:lstStyle/>
          <a:p>
            <a:r>
              <a:rPr lang="en-US" sz="1500" dirty="0"/>
              <a:t>Emilie Marcus</a:t>
            </a:r>
          </a:p>
        </p:txBody>
      </p:sp>
      <p:sp>
        <p:nvSpPr>
          <p:cNvPr id="9" name="Text Placeholder 8"/>
          <p:cNvSpPr>
            <a:spLocks noGrp="1"/>
          </p:cNvSpPr>
          <p:nvPr>
            <p:ph type="body" sz="quarter" idx="17"/>
          </p:nvPr>
        </p:nvSpPr>
        <p:spPr/>
        <p:txBody>
          <a:bodyPr/>
          <a:lstStyle/>
          <a:p>
            <a:r>
              <a:rPr lang="en-US" dirty="0"/>
              <a:t>Provided information about CTSI’s services and offered to leverage communication platforms.</a:t>
            </a:r>
          </a:p>
        </p:txBody>
      </p:sp>
      <p:sp>
        <p:nvSpPr>
          <p:cNvPr id="10" name="Text Placeholder 9"/>
          <p:cNvSpPr>
            <a:spLocks noGrp="1"/>
          </p:cNvSpPr>
          <p:nvPr>
            <p:ph type="body" sz="quarter" idx="18"/>
          </p:nvPr>
        </p:nvSpPr>
        <p:spPr/>
        <p:txBody>
          <a:bodyPr/>
          <a:lstStyle/>
          <a:p>
            <a:r>
              <a:rPr lang="en-US" sz="1500" dirty="0"/>
              <a:t>Robin Faria</a:t>
            </a:r>
          </a:p>
        </p:txBody>
      </p:sp>
      <p:sp>
        <p:nvSpPr>
          <p:cNvPr id="11" name="Text Placeholder 10"/>
          <p:cNvSpPr>
            <a:spLocks noGrp="1"/>
          </p:cNvSpPr>
          <p:nvPr>
            <p:ph type="body" sz="quarter" idx="19"/>
          </p:nvPr>
        </p:nvSpPr>
        <p:spPr/>
        <p:txBody>
          <a:bodyPr/>
          <a:lstStyle/>
          <a:p>
            <a:r>
              <a:rPr lang="en-US" dirty="0"/>
              <a:t>Offered to plug resource on CTSI’s website, newsletter, and digest as soon as it’s ready.</a:t>
            </a:r>
          </a:p>
        </p:txBody>
      </p:sp>
      <p:sp>
        <p:nvSpPr>
          <p:cNvPr id="12" name="Text Placeholder 11"/>
          <p:cNvSpPr>
            <a:spLocks noGrp="1"/>
          </p:cNvSpPr>
          <p:nvPr>
            <p:ph type="body" sz="quarter" idx="20"/>
          </p:nvPr>
        </p:nvSpPr>
        <p:spPr/>
        <p:txBody>
          <a:bodyPr/>
          <a:lstStyle/>
          <a:p>
            <a:r>
              <a:rPr lang="en-US" sz="1500" dirty="0"/>
              <a:t>Jessica Castillo</a:t>
            </a:r>
          </a:p>
        </p:txBody>
      </p:sp>
      <p:sp>
        <p:nvSpPr>
          <p:cNvPr id="13" name="Text Placeholder 12"/>
          <p:cNvSpPr>
            <a:spLocks noGrp="1"/>
          </p:cNvSpPr>
          <p:nvPr>
            <p:ph type="body" sz="quarter" idx="21"/>
          </p:nvPr>
        </p:nvSpPr>
        <p:spPr/>
        <p:txBody>
          <a:bodyPr/>
          <a:lstStyle/>
          <a:p>
            <a:r>
              <a:rPr lang="en-US" dirty="0"/>
              <a:t>Led project and </a:t>
            </a:r>
            <a:r>
              <a:rPr lang="en-US"/>
              <a:t>connected team with </a:t>
            </a:r>
            <a:r>
              <a:rPr lang="en-US" dirty="0"/>
              <a:t>stakeholders for interviews.</a:t>
            </a:r>
          </a:p>
        </p:txBody>
      </p:sp>
      <p:sp>
        <p:nvSpPr>
          <p:cNvPr id="14" name="Text Placeholder 13"/>
          <p:cNvSpPr>
            <a:spLocks noGrp="1"/>
          </p:cNvSpPr>
          <p:nvPr>
            <p:ph type="body" sz="quarter" idx="22"/>
          </p:nvPr>
        </p:nvSpPr>
        <p:spPr/>
        <p:txBody>
          <a:bodyPr/>
          <a:lstStyle/>
          <a:p>
            <a:r>
              <a:rPr lang="en-US" dirty="0"/>
              <a:t>Sherly Mosessian</a:t>
            </a:r>
          </a:p>
        </p:txBody>
      </p:sp>
      <p:sp>
        <p:nvSpPr>
          <p:cNvPr id="15" name="Text Placeholder 14"/>
          <p:cNvSpPr>
            <a:spLocks noGrp="1"/>
          </p:cNvSpPr>
          <p:nvPr>
            <p:ph type="body" sz="quarter" idx="23"/>
          </p:nvPr>
        </p:nvSpPr>
        <p:spPr/>
        <p:txBody>
          <a:bodyPr/>
          <a:lstStyle/>
          <a:p>
            <a:r>
              <a:rPr lang="en-US" dirty="0"/>
              <a:t>Provided information about DGIT’s servers and storage most relevant to researchers.</a:t>
            </a:r>
          </a:p>
        </p:txBody>
      </p:sp>
      <p:sp>
        <p:nvSpPr>
          <p:cNvPr id="16" name="Text Placeholder 15"/>
          <p:cNvSpPr>
            <a:spLocks noGrp="1"/>
          </p:cNvSpPr>
          <p:nvPr>
            <p:ph type="body" sz="quarter" idx="24"/>
          </p:nvPr>
        </p:nvSpPr>
        <p:spPr/>
        <p:txBody>
          <a:bodyPr/>
          <a:lstStyle/>
          <a:p>
            <a:r>
              <a:rPr lang="en-US" dirty="0"/>
              <a:t>Mike Shane</a:t>
            </a:r>
          </a:p>
        </p:txBody>
      </p:sp>
      <p:sp>
        <p:nvSpPr>
          <p:cNvPr id="17" name="Text Placeholder 16"/>
          <p:cNvSpPr>
            <a:spLocks noGrp="1"/>
          </p:cNvSpPr>
          <p:nvPr>
            <p:ph type="body" sz="quarter" idx="25"/>
          </p:nvPr>
        </p:nvSpPr>
        <p:spPr/>
        <p:txBody>
          <a:bodyPr/>
          <a:lstStyle/>
          <a:p>
            <a:r>
              <a:rPr lang="en-US" dirty="0"/>
              <a:t>Collaborated with DGIT to include information about OHIA’s services most relevant to researchers.</a:t>
            </a:r>
          </a:p>
        </p:txBody>
      </p:sp>
      <p:sp>
        <p:nvSpPr>
          <p:cNvPr id="18" name="Text Placeholder 17"/>
          <p:cNvSpPr>
            <a:spLocks noGrp="1"/>
          </p:cNvSpPr>
          <p:nvPr>
            <p:ph type="body" sz="quarter" idx="26"/>
          </p:nvPr>
        </p:nvSpPr>
        <p:spPr/>
        <p:txBody>
          <a:bodyPr/>
          <a:lstStyle/>
          <a:p>
            <a:r>
              <a:rPr lang="en-US" dirty="0"/>
              <a:t>Sheila Minton</a:t>
            </a:r>
          </a:p>
        </p:txBody>
      </p:sp>
      <p:sp>
        <p:nvSpPr>
          <p:cNvPr id="19" name="Text Placeholder 18"/>
          <p:cNvSpPr>
            <a:spLocks noGrp="1"/>
          </p:cNvSpPr>
          <p:nvPr>
            <p:ph type="body" sz="quarter" idx="27"/>
          </p:nvPr>
        </p:nvSpPr>
        <p:spPr/>
        <p:txBody>
          <a:bodyPr/>
          <a:lstStyle/>
          <a:p>
            <a:r>
              <a:rPr lang="en-US" dirty="0"/>
              <a:t>Shared experience with and samples of previous grant proposals. </a:t>
            </a:r>
          </a:p>
        </p:txBody>
      </p:sp>
      <p:sp>
        <p:nvSpPr>
          <p:cNvPr id="20" name="Text Placeholder 19"/>
          <p:cNvSpPr>
            <a:spLocks noGrp="1"/>
          </p:cNvSpPr>
          <p:nvPr>
            <p:ph type="body" sz="quarter" idx="28"/>
          </p:nvPr>
        </p:nvSpPr>
        <p:spPr/>
        <p:txBody>
          <a:bodyPr/>
          <a:lstStyle/>
          <a:p>
            <a:r>
              <a:rPr lang="en-US" dirty="0"/>
              <a:t>Buddy Dennis</a:t>
            </a:r>
          </a:p>
        </p:txBody>
      </p:sp>
      <p:sp>
        <p:nvSpPr>
          <p:cNvPr id="21" name="Subtitle 20"/>
          <p:cNvSpPr>
            <a:spLocks noGrp="1"/>
          </p:cNvSpPr>
          <p:nvPr>
            <p:ph type="subTitle" idx="1"/>
          </p:nvPr>
        </p:nvSpPr>
        <p:spPr>
          <a:xfrm>
            <a:off x="517473" y="1023242"/>
            <a:ext cx="11069052" cy="531854"/>
          </a:xfrm>
        </p:spPr>
        <p:txBody>
          <a:bodyPr>
            <a:normAutofit fontScale="92500"/>
          </a:bodyPr>
          <a:lstStyle/>
          <a:p>
            <a:r>
              <a:rPr lang="en-US" dirty="0"/>
              <a:t>Interviewed stakeholders for information gathering and outreach recommendations</a:t>
            </a:r>
            <a:r>
              <a:rPr lang="en-US" b="1" dirty="0"/>
              <a:t>.</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933" y="282868"/>
            <a:ext cx="640080" cy="640080"/>
          </a:xfrm>
          <a:prstGeom prst="rect">
            <a:avLst/>
          </a:prstGeom>
        </p:spPr>
      </p:pic>
      <p:cxnSp>
        <p:nvCxnSpPr>
          <p:cNvPr id="4" name="Straight Connector 3"/>
          <p:cNvCxnSpPr/>
          <p:nvPr/>
        </p:nvCxnSpPr>
        <p:spPr>
          <a:xfrm>
            <a:off x="9219156" y="1785871"/>
            <a:ext cx="23673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77660" y="1785871"/>
            <a:ext cx="2367369"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00934" y="1411508"/>
            <a:ext cx="1210588" cy="369332"/>
          </a:xfrm>
          <a:prstGeom prst="rect">
            <a:avLst/>
          </a:prstGeom>
          <a:noFill/>
        </p:spPr>
        <p:txBody>
          <a:bodyPr wrap="none" rtlCol="0">
            <a:spAutoFit/>
          </a:bodyPr>
          <a:lstStyle/>
          <a:p>
            <a:r>
              <a:rPr lang="en-US" b="1" dirty="0" smtClean="0">
                <a:solidFill>
                  <a:schemeClr val="accent4">
                    <a:lumMod val="75000"/>
                  </a:schemeClr>
                </a:solidFill>
              </a:rPr>
              <a:t>Business</a:t>
            </a:r>
            <a:endParaRPr lang="en-US" b="1" dirty="0">
              <a:solidFill>
                <a:schemeClr val="accent4">
                  <a:lumMod val="75000"/>
                </a:schemeClr>
              </a:solidFill>
            </a:endParaRPr>
          </a:p>
        </p:txBody>
      </p:sp>
      <p:sp>
        <p:nvSpPr>
          <p:cNvPr id="27" name="TextBox 26"/>
          <p:cNvSpPr txBox="1"/>
          <p:nvPr/>
        </p:nvSpPr>
        <p:spPr>
          <a:xfrm>
            <a:off x="10129456" y="1434417"/>
            <a:ext cx="389850" cy="369332"/>
          </a:xfrm>
          <a:prstGeom prst="rect">
            <a:avLst/>
          </a:prstGeom>
          <a:noFill/>
        </p:spPr>
        <p:txBody>
          <a:bodyPr wrap="none" rtlCol="0">
            <a:spAutoFit/>
          </a:bodyPr>
          <a:lstStyle/>
          <a:p>
            <a:r>
              <a:rPr lang="en-US" b="1" dirty="0" smtClean="0">
                <a:solidFill>
                  <a:schemeClr val="accent4">
                    <a:lumMod val="75000"/>
                  </a:schemeClr>
                </a:solidFill>
              </a:rPr>
              <a:t>IT</a:t>
            </a:r>
            <a:endParaRPr lang="en-US" b="1" dirty="0">
              <a:solidFill>
                <a:schemeClr val="accent4">
                  <a:lumMod val="75000"/>
                </a:schemeClr>
              </a:solidFill>
            </a:endParaRPr>
          </a:p>
        </p:txBody>
      </p:sp>
    </p:spTree>
    <p:extLst>
      <p:ext uri="{BB962C8B-B14F-4D97-AF65-F5344CB8AC3E}">
        <p14:creationId xmlns:p14="http://schemas.microsoft.com/office/powerpoint/2010/main" val="2827263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8919" y="1587067"/>
            <a:ext cx="6505257" cy="4005084"/>
          </a:xfrm>
        </p:spPr>
      </p:pic>
      <p:pic>
        <p:nvPicPr>
          <p:cNvPr id="8" name="Content Placeholder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r="13805"/>
          <a:stretch/>
        </p:blipFill>
        <p:spPr>
          <a:xfrm>
            <a:off x="5991304" y="3237972"/>
            <a:ext cx="5595221" cy="2650958"/>
          </a:xfrm>
        </p:spPr>
      </p:pic>
      <p:sp>
        <p:nvSpPr>
          <p:cNvPr id="6" name="Title 5"/>
          <p:cNvSpPr>
            <a:spLocks noGrp="1"/>
          </p:cNvSpPr>
          <p:nvPr>
            <p:ph type="title"/>
          </p:nvPr>
        </p:nvSpPr>
        <p:spPr/>
        <p:txBody>
          <a:bodyPr>
            <a:normAutofit/>
          </a:bodyPr>
          <a:lstStyle/>
          <a:p>
            <a:r>
              <a:rPr lang="en-US" dirty="0"/>
              <a:t>Outcome </a:t>
            </a:r>
          </a:p>
        </p:txBody>
      </p:sp>
      <p:cxnSp>
        <p:nvCxnSpPr>
          <p:cNvPr id="11" name="Straight Arrow Connector 10"/>
          <p:cNvCxnSpPr/>
          <p:nvPr/>
        </p:nvCxnSpPr>
        <p:spPr>
          <a:xfrm flipV="1">
            <a:off x="4096151" y="4792579"/>
            <a:ext cx="2593407" cy="804"/>
          </a:xfrm>
          <a:prstGeom prst="straightConnector1">
            <a:avLst/>
          </a:prstGeom>
          <a:ln w="38100">
            <a:solidFill>
              <a:srgbClr val="FEBB36"/>
            </a:solidFill>
            <a:tailEnd type="triangle"/>
          </a:ln>
        </p:spPr>
        <p:style>
          <a:lnRef idx="1">
            <a:schemeClr val="accent4"/>
          </a:lnRef>
          <a:fillRef idx="0">
            <a:schemeClr val="accent4"/>
          </a:fillRef>
          <a:effectRef idx="0">
            <a:schemeClr val="accent4"/>
          </a:effectRef>
          <a:fontRef idx="minor">
            <a:schemeClr val="tx1"/>
          </a:fontRef>
        </p:style>
      </p:cxnSp>
      <p:sp>
        <p:nvSpPr>
          <p:cNvPr id="9" name="Subtitle 20"/>
          <p:cNvSpPr txBox="1">
            <a:spLocks/>
          </p:cNvSpPr>
          <p:nvPr/>
        </p:nvSpPr>
        <p:spPr>
          <a:xfrm>
            <a:off x="517473" y="858976"/>
            <a:ext cx="11069052" cy="53185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b="0" dirty="0"/>
              <a:t>New Grant Information webpage with Word document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514" y="257789"/>
            <a:ext cx="640080" cy="640080"/>
          </a:xfrm>
          <a:prstGeom prst="rect">
            <a:avLst/>
          </a:prstGeom>
        </p:spPr>
      </p:pic>
    </p:spTree>
    <p:extLst>
      <p:ext uri="{BB962C8B-B14F-4D97-AF65-F5344CB8AC3E}">
        <p14:creationId xmlns:p14="http://schemas.microsoft.com/office/powerpoint/2010/main" val="2469444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idx="1"/>
          </p:nvPr>
        </p:nvSpPr>
        <p:spPr/>
        <p:txBody>
          <a:bodyPr/>
          <a:lstStyle/>
          <a:p>
            <a:r>
              <a:rPr lang="en-US" sz="1100" dirty="0">
                <a:hlinkClick r:id="rId2"/>
              </a:rPr>
              <a:t>https://dgit.healthsciences.ucla.edu/pages/onboarding</a:t>
            </a:r>
            <a:endParaRPr lang="en-US" sz="1100" dirty="0"/>
          </a:p>
          <a:p>
            <a:endParaRPr lang="en-US" dirty="0"/>
          </a:p>
        </p:txBody>
      </p:sp>
      <p:sp>
        <p:nvSpPr>
          <p:cNvPr id="19" name="Content Placeholder 18"/>
          <p:cNvSpPr>
            <a:spLocks noGrp="1"/>
          </p:cNvSpPr>
          <p:nvPr>
            <p:ph sz="half" idx="2"/>
          </p:nvPr>
        </p:nvSpPr>
        <p:spPr/>
        <p:txBody>
          <a:bodyPr/>
          <a:lstStyle/>
          <a:p>
            <a:endParaRPr lang="en-US" dirty="0"/>
          </a:p>
        </p:txBody>
      </p:sp>
      <p:sp>
        <p:nvSpPr>
          <p:cNvPr id="21" name="Content Placeholder 20"/>
          <p:cNvSpPr>
            <a:spLocks noGrp="1"/>
          </p:cNvSpPr>
          <p:nvPr>
            <p:ph sz="quarter" idx="4"/>
          </p:nvPr>
        </p:nvSpPr>
        <p:spPr>
          <a:xfrm>
            <a:off x="6078917" y="1301776"/>
            <a:ext cx="5897880" cy="5177304"/>
          </a:xfrm>
        </p:spPr>
        <p:txBody>
          <a:bodyPr/>
          <a:lstStyle/>
          <a:p>
            <a:pPr marL="342900" indent="-342900">
              <a:buFont typeface="Arial" panose="020B0604020202020204" pitchFamily="34" charset="0"/>
              <a:buChar char="•"/>
            </a:pPr>
            <a:r>
              <a:rPr lang="en-US" dirty="0" smtClean="0">
                <a:solidFill>
                  <a:schemeClr val="bg2">
                    <a:lumMod val="25000"/>
                  </a:schemeClr>
                </a:solidFill>
              </a:rPr>
              <a:t>Launched a faculty onboarding program and website. </a:t>
            </a:r>
          </a:p>
          <a:p>
            <a:pPr marL="342900" indent="-342900">
              <a:buFont typeface="Arial" panose="020B0604020202020204" pitchFamily="34" charset="0"/>
              <a:buChar char="•"/>
            </a:pPr>
            <a:r>
              <a:rPr lang="en-US" dirty="0" smtClean="0">
                <a:solidFill>
                  <a:schemeClr val="bg2">
                    <a:lumMod val="25000"/>
                  </a:schemeClr>
                </a:solidFill>
              </a:rPr>
              <a:t>Smooth transition as new faculty enter UCLA.</a:t>
            </a:r>
          </a:p>
          <a:p>
            <a:pPr marL="342900" indent="-342900">
              <a:buFont typeface="Arial" panose="020B0604020202020204" pitchFamily="34" charset="0"/>
              <a:buChar char="•"/>
            </a:pPr>
            <a:r>
              <a:rPr lang="en-US" dirty="0" smtClean="0">
                <a:solidFill>
                  <a:schemeClr val="bg2">
                    <a:lumMod val="25000"/>
                  </a:schemeClr>
                </a:solidFill>
              </a:rPr>
              <a:t>Initiate onboarding at time of offer prior to arrival at UCLA. </a:t>
            </a:r>
          </a:p>
          <a:p>
            <a:pPr marL="342900" indent="-342900">
              <a:buFont typeface="Arial" panose="020B0604020202020204" pitchFamily="34" charset="0"/>
              <a:buChar char="•"/>
            </a:pPr>
            <a:r>
              <a:rPr lang="en-US" dirty="0" smtClean="0">
                <a:solidFill>
                  <a:schemeClr val="bg2">
                    <a:lumMod val="25000"/>
                  </a:schemeClr>
                </a:solidFill>
              </a:rPr>
              <a:t>Meet all technology needs from device procurement to compute and storage. </a:t>
            </a:r>
          </a:p>
          <a:p>
            <a:pPr marL="342900" indent="-342900">
              <a:buFont typeface="Arial" panose="020B0604020202020204" pitchFamily="34" charset="0"/>
              <a:buChar char="•"/>
            </a:pPr>
            <a:r>
              <a:rPr lang="en-US" dirty="0" smtClean="0">
                <a:solidFill>
                  <a:schemeClr val="bg2">
                    <a:lumMod val="25000"/>
                  </a:schemeClr>
                </a:solidFill>
              </a:rPr>
              <a:t>Inform faculty of services available to them. </a:t>
            </a:r>
          </a:p>
          <a:p>
            <a:pPr marL="342900" indent="-342900">
              <a:buFont typeface="Arial" panose="020B0604020202020204" pitchFamily="34" charset="0"/>
              <a:buChar char="•"/>
            </a:pPr>
            <a:r>
              <a:rPr lang="en-US" dirty="0" smtClean="0">
                <a:solidFill>
                  <a:schemeClr val="bg2">
                    <a:lumMod val="25000"/>
                  </a:schemeClr>
                </a:solidFill>
              </a:rPr>
              <a:t>Create strong partnerships with faculty. </a:t>
            </a:r>
            <a:endParaRPr lang="en-US" dirty="0">
              <a:solidFill>
                <a:schemeClr val="bg2">
                  <a:lumMod val="25000"/>
                </a:schemeClr>
              </a:solidFill>
            </a:endParaRPr>
          </a:p>
        </p:txBody>
      </p:sp>
      <p:sp>
        <p:nvSpPr>
          <p:cNvPr id="18" name="Title 17"/>
          <p:cNvSpPr>
            <a:spLocks noGrp="1"/>
          </p:cNvSpPr>
          <p:nvPr>
            <p:ph type="title"/>
          </p:nvPr>
        </p:nvSpPr>
        <p:spPr/>
        <p:txBody>
          <a:bodyPr/>
          <a:lstStyle/>
          <a:p>
            <a:r>
              <a:rPr lang="en-US" dirty="0" smtClean="0"/>
              <a:t>Faculty Onboarding</a:t>
            </a:r>
            <a:endParaRPr lang="en-US" dirty="0"/>
          </a:p>
        </p:txBody>
      </p:sp>
      <p:pic>
        <p:nvPicPr>
          <p:cNvPr id="17" name="Picture 16">
            <a:hlinkClick r:id="rId2"/>
          </p:cNvPr>
          <p:cNvPicPr>
            <a:picLocks noChangeAspect="1"/>
          </p:cNvPicPr>
          <p:nvPr/>
        </p:nvPicPr>
        <p:blipFill>
          <a:blip r:embed="rId3"/>
          <a:stretch>
            <a:fillRect/>
          </a:stretch>
        </p:blipFill>
        <p:spPr>
          <a:xfrm>
            <a:off x="151621" y="1301776"/>
            <a:ext cx="5845956" cy="4807703"/>
          </a:xfrm>
          <a:prstGeom prst="rect">
            <a:avLst/>
          </a:prstGeom>
        </p:spPr>
      </p:pic>
    </p:spTree>
    <p:extLst>
      <p:ext uri="{BB962C8B-B14F-4D97-AF65-F5344CB8AC3E}">
        <p14:creationId xmlns:p14="http://schemas.microsoft.com/office/powerpoint/2010/main" val="1490288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242" y="5855509"/>
            <a:ext cx="10849445" cy="307777"/>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Arial"/>
                <a:ea typeface="+mn-ea"/>
                <a:cs typeface="+mn-cs"/>
                <a:sym typeface="Arial"/>
              </a:rPr>
              <a:t>Note: multiple interactions typically take place with each faculty. The data shows # of </a:t>
            </a:r>
            <a:r>
              <a:rPr kumimoji="0" lang="en-US" sz="1400" b="0" i="1" u="none" strike="noStrike" kern="0" cap="none" spc="0" normalizeH="0" baseline="0" noProof="0" dirty="0" smtClean="0">
                <a:ln>
                  <a:noFill/>
                </a:ln>
                <a:solidFill>
                  <a:srgbClr val="000000"/>
                </a:solidFill>
                <a:effectLst/>
                <a:uLnTx/>
                <a:uFillTx/>
                <a:latin typeface="Arial"/>
                <a:ea typeface="+mn-ea"/>
                <a:cs typeface="+mn-cs"/>
                <a:sym typeface="Arial"/>
              </a:rPr>
              <a:t>unique faculty in one quarter, </a:t>
            </a:r>
            <a:r>
              <a:rPr kumimoji="0" lang="en-US" sz="1400" b="0" i="1" u="none" strike="noStrike" kern="0" cap="none" spc="0" normalizeH="0" baseline="0" noProof="0" dirty="0">
                <a:ln>
                  <a:noFill/>
                </a:ln>
                <a:solidFill>
                  <a:srgbClr val="000000"/>
                </a:solidFill>
                <a:effectLst/>
                <a:uLnTx/>
                <a:uFillTx/>
                <a:latin typeface="Arial"/>
                <a:ea typeface="+mn-ea"/>
                <a:cs typeface="+mn-cs"/>
                <a:sym typeface="Arial"/>
              </a:rPr>
              <a:t>not # of interactions</a:t>
            </a:r>
          </a:p>
        </p:txBody>
      </p:sp>
      <p:sp>
        <p:nvSpPr>
          <p:cNvPr id="4" name="Title 3"/>
          <p:cNvSpPr>
            <a:spLocks noGrp="1"/>
          </p:cNvSpPr>
          <p:nvPr>
            <p:ph type="title"/>
          </p:nvPr>
        </p:nvSpPr>
        <p:spPr/>
        <p:txBody>
          <a:bodyPr>
            <a:normAutofit/>
          </a:bodyPr>
          <a:lstStyle/>
          <a:p>
            <a:r>
              <a:rPr lang="en-US" dirty="0" smtClean="0"/>
              <a:t>Faculty Engagements</a:t>
            </a:r>
            <a:endParaRPr lang="en-US" dirty="0"/>
          </a:p>
        </p:txBody>
      </p:sp>
      <p:cxnSp>
        <p:nvCxnSpPr>
          <p:cNvPr id="5" name="Straight Connector 4"/>
          <p:cNvCxnSpPr/>
          <p:nvPr/>
        </p:nvCxnSpPr>
        <p:spPr>
          <a:xfrm>
            <a:off x="9042574" y="1434922"/>
            <a:ext cx="38100" cy="356870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1" name="TextBox 10"/>
          <p:cNvSpPr txBox="1"/>
          <p:nvPr/>
        </p:nvSpPr>
        <p:spPr>
          <a:xfrm>
            <a:off x="9296748" y="2439183"/>
            <a:ext cx="243271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r>
              <a:rPr lang="en-US" dirty="0" smtClean="0">
                <a:solidFill>
                  <a:schemeClr val="bg2">
                    <a:lumMod val="25000"/>
                  </a:schemeClr>
                </a:solidFill>
                <a:sym typeface="Arial"/>
              </a:rPr>
              <a:t>67</a:t>
            </a:r>
            <a:r>
              <a:rPr kumimoji="0" lang="en-US" sz="1800" b="0" i="0" u="none" strike="noStrike" cap="none" spc="0" normalizeH="0" baseline="0" dirty="0" smtClean="0">
                <a:ln>
                  <a:noFill/>
                </a:ln>
                <a:solidFill>
                  <a:schemeClr val="bg2">
                    <a:lumMod val="25000"/>
                  </a:schemeClr>
                </a:solidFill>
                <a:effectLst/>
                <a:uFillTx/>
                <a:latin typeface="+mn-lt"/>
                <a:ea typeface="+mn-ea"/>
                <a:cs typeface="+mn-cs"/>
                <a:sym typeface="Arial"/>
              </a:rPr>
              <a:t> </a:t>
            </a:r>
            <a:r>
              <a:rPr kumimoji="0" lang="en-US" sz="1800" b="0" i="0" u="none" strike="noStrike" cap="none" spc="0" normalizeH="0" baseline="0" dirty="0">
                <a:ln>
                  <a:noFill/>
                </a:ln>
                <a:solidFill>
                  <a:schemeClr val="bg2">
                    <a:lumMod val="25000"/>
                  </a:schemeClr>
                </a:solidFill>
                <a:effectLst/>
                <a:uFillTx/>
                <a:latin typeface="+mn-lt"/>
                <a:ea typeface="+mn-ea"/>
                <a:cs typeface="+mn-cs"/>
                <a:sym typeface="Arial"/>
              </a:rPr>
              <a:t>Faculty Engaged</a:t>
            </a:r>
          </a:p>
          <a:p>
            <a:pPr marR="0" algn="l" defTabSz="914400" rtl="0" fontAlgn="auto" latinLnBrk="0" hangingPunct="0">
              <a:lnSpc>
                <a:spcPct val="100000"/>
              </a:lnSpc>
              <a:spcBef>
                <a:spcPts val="0"/>
              </a:spcBef>
              <a:spcAft>
                <a:spcPts val="0"/>
              </a:spcAft>
              <a:buClrTx/>
              <a:buSzTx/>
              <a:tabLst/>
            </a:pPr>
            <a:endParaRPr kumimoji="0" lang="en-US" sz="1800" b="0" i="0" u="none" strike="noStrike" cap="none" spc="0" normalizeH="0" baseline="0" dirty="0">
              <a:ln>
                <a:noFill/>
              </a:ln>
              <a:solidFill>
                <a:schemeClr val="bg2">
                  <a:lumMod val="25000"/>
                </a:schemeClr>
              </a:solidFill>
              <a:effectLst/>
              <a:uFillTx/>
              <a:latin typeface="+mn-lt"/>
              <a:ea typeface="+mn-ea"/>
              <a:cs typeface="+mn-cs"/>
              <a:sym typeface="Arial"/>
            </a:endParaRPr>
          </a:p>
          <a:p>
            <a:pPr marR="0" algn="l" defTabSz="914400" rtl="0" fontAlgn="auto" latinLnBrk="0" hangingPunct="0">
              <a:lnSpc>
                <a:spcPct val="100000"/>
              </a:lnSpc>
              <a:spcBef>
                <a:spcPts val="0"/>
              </a:spcBef>
              <a:spcAft>
                <a:spcPts val="0"/>
              </a:spcAft>
              <a:buClrTx/>
              <a:buSzTx/>
              <a:tabLst/>
            </a:pPr>
            <a:r>
              <a:rPr lang="en-US" dirty="0" smtClean="0">
                <a:solidFill>
                  <a:schemeClr val="bg2">
                    <a:lumMod val="25000"/>
                  </a:schemeClr>
                </a:solidFill>
              </a:rPr>
              <a:t>10 </a:t>
            </a:r>
            <a:r>
              <a:rPr lang="en-US" dirty="0">
                <a:solidFill>
                  <a:schemeClr val="bg2">
                    <a:lumMod val="25000"/>
                  </a:schemeClr>
                </a:solidFill>
              </a:rPr>
              <a:t>Faculty </a:t>
            </a:r>
            <a:r>
              <a:rPr lang="en-US" dirty="0" err="1">
                <a:solidFill>
                  <a:schemeClr val="bg2">
                    <a:lumMod val="25000"/>
                  </a:schemeClr>
                </a:solidFill>
              </a:rPr>
              <a:t>Onboarded</a:t>
            </a:r>
            <a:endParaRPr lang="en-US" dirty="0">
              <a:solidFill>
                <a:schemeClr val="bg2">
                  <a:lumMod val="25000"/>
                </a:schemeClr>
              </a:solidFill>
            </a:endParaRPr>
          </a:p>
          <a:p>
            <a:pPr marR="0" algn="l" defTabSz="914400" rtl="0" fontAlgn="auto" latinLnBrk="0" hangingPunct="0">
              <a:lnSpc>
                <a:spcPct val="100000"/>
              </a:lnSpc>
              <a:spcBef>
                <a:spcPts val="0"/>
              </a:spcBef>
              <a:spcAft>
                <a:spcPts val="0"/>
              </a:spcAft>
              <a:buClrTx/>
              <a:buSzTx/>
              <a:tabLst/>
            </a:pPr>
            <a:endParaRPr lang="en-US" dirty="0">
              <a:solidFill>
                <a:schemeClr val="bg2">
                  <a:lumMod val="25000"/>
                </a:schemeClr>
              </a:solidFill>
            </a:endParaRPr>
          </a:p>
        </p:txBody>
      </p:sp>
      <p:graphicFrame>
        <p:nvGraphicFramePr>
          <p:cNvPr id="8" name="Chart 7">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0523741"/>
              </p:ext>
            </p:extLst>
          </p:nvPr>
        </p:nvGraphicFramePr>
        <p:xfrm>
          <a:off x="187890" y="1427967"/>
          <a:ext cx="8743168" cy="43089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508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half" idx="2"/>
          </p:nvPr>
        </p:nvSpPr>
        <p:spPr>
          <a:xfrm>
            <a:off x="86551" y="1979922"/>
            <a:ext cx="4054526" cy="3181879"/>
          </a:xfrm>
          <a:ln>
            <a:noFill/>
          </a:ln>
        </p:spPr>
        <p:style>
          <a:lnRef idx="2">
            <a:schemeClr val="accent3"/>
          </a:lnRef>
          <a:fillRef idx="1">
            <a:schemeClr val="lt1"/>
          </a:fillRef>
          <a:effectRef idx="0">
            <a:schemeClr val="accent3"/>
          </a:effectRef>
          <a:fontRef idx="minor">
            <a:schemeClr val="dk1"/>
          </a:fontRef>
        </p:style>
        <p:txBody>
          <a:bodyPr>
            <a:noAutofit/>
          </a:bodyPr>
          <a:lstStyle/>
          <a:p>
            <a:pPr marL="342900" indent="-342900">
              <a:buFont typeface="Arial" panose="020B0604020202020204" pitchFamily="34" charset="0"/>
              <a:buChar char="•"/>
            </a:pPr>
            <a:r>
              <a:rPr lang="en-US" dirty="0">
                <a:solidFill>
                  <a:schemeClr val="bg2">
                    <a:lumMod val="25000"/>
                  </a:schemeClr>
                </a:solidFill>
              </a:rPr>
              <a:t>Meeting with faculty to address and discuss any service area questions/concerns</a:t>
            </a:r>
            <a:r>
              <a:rPr lang="en-US" dirty="0" smtClean="0">
                <a:solidFill>
                  <a:schemeClr val="bg2">
                    <a:lumMod val="25000"/>
                  </a:schemeClr>
                </a:solidFill>
              </a:rPr>
              <a:t>.</a:t>
            </a:r>
          </a:p>
          <a:p>
            <a:pPr marL="342900" indent="-342900">
              <a:buFont typeface="Arial" panose="020B0604020202020204" pitchFamily="34" charset="0"/>
              <a:buChar char="•"/>
            </a:pPr>
            <a:r>
              <a:rPr lang="en-US" dirty="0" smtClean="0">
                <a:solidFill>
                  <a:schemeClr val="bg2">
                    <a:lumMod val="25000"/>
                  </a:schemeClr>
                </a:solidFill>
              </a:rPr>
              <a:t>Refining/ augmenting our services to meet their needs</a:t>
            </a:r>
            <a:endParaRPr lang="en-US" i="1" dirty="0">
              <a:solidFill>
                <a:schemeClr val="bg2">
                  <a:lumMod val="25000"/>
                </a:schemeClr>
              </a:solidFill>
            </a:endParaRPr>
          </a:p>
          <a:p>
            <a:pPr marL="342900" indent="-342900">
              <a:buFont typeface="Arial" panose="020B0604020202020204" pitchFamily="34" charset="0"/>
              <a:buChar char="•"/>
            </a:pPr>
            <a:endParaRPr lang="en-US" dirty="0">
              <a:solidFill>
                <a:schemeClr val="bg2">
                  <a:lumMod val="25000"/>
                </a:schemeClr>
              </a:solidFill>
            </a:endParaRPr>
          </a:p>
          <a:p>
            <a:pPr lvl="1" indent="0">
              <a:buNone/>
            </a:pPr>
            <a:endParaRPr lang="en-US" dirty="0">
              <a:solidFill>
                <a:schemeClr val="bg2">
                  <a:lumMod val="25000"/>
                </a:schemeClr>
              </a:solidFill>
            </a:endParaRPr>
          </a:p>
        </p:txBody>
      </p:sp>
      <p:sp>
        <p:nvSpPr>
          <p:cNvPr id="15" name="Title 14"/>
          <p:cNvSpPr>
            <a:spLocks noGrp="1"/>
          </p:cNvSpPr>
          <p:nvPr>
            <p:ph type="title"/>
          </p:nvPr>
        </p:nvSpPr>
        <p:spPr/>
        <p:txBody>
          <a:bodyPr>
            <a:normAutofit/>
          </a:bodyPr>
          <a:lstStyle/>
          <a:p>
            <a:r>
              <a:rPr lang="en-US" dirty="0"/>
              <a:t>Research </a:t>
            </a:r>
            <a:r>
              <a:rPr lang="en-US" dirty="0" smtClean="0"/>
              <a:t>Engagements by </a:t>
            </a:r>
            <a:r>
              <a:rPr lang="en-US" dirty="0"/>
              <a:t>Service</a:t>
            </a:r>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204717963"/>
              </p:ext>
            </p:extLst>
          </p:nvPr>
        </p:nvGraphicFramePr>
        <p:xfrm>
          <a:off x="4350900" y="985880"/>
          <a:ext cx="7625947" cy="4579881"/>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5227961" y="1187860"/>
            <a:ext cx="1242646" cy="4579882"/>
          </a:xfrm>
          <a:prstGeom prst="ellipse">
            <a:avLst/>
          </a:prstGeom>
          <a:noFill/>
          <a:ln w="444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131658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ln w="12700">
            <a:miter lim="400000"/>
          </a:ln>
        </p:spPr>
        <p:txBody>
          <a:bodyPr lIns="45719" rIns="45719">
            <a:normAutofit/>
          </a:bodyPr>
          <a:lstStyle/>
          <a:p>
            <a:pPr algn="ctr">
              <a:spcBef>
                <a:spcPts val="0"/>
              </a:spcBef>
            </a:pPr>
            <a:r>
              <a:rPr lang="en-US" sz="2000" b="1" dirty="0" smtClean="0"/>
              <a:t>Enterprise Storage</a:t>
            </a:r>
            <a:endParaRPr lang="en-US" sz="2000" b="1" dirty="0"/>
          </a:p>
        </p:txBody>
      </p:sp>
      <p:sp>
        <p:nvSpPr>
          <p:cNvPr id="8" name="Text Placeholder 7"/>
          <p:cNvSpPr>
            <a:spLocks noGrp="1"/>
          </p:cNvSpPr>
          <p:nvPr>
            <p:ph type="body" sz="quarter" idx="19"/>
          </p:nvPr>
        </p:nvSpPr>
        <p:spPr>
          <a:xfrm>
            <a:off x="8086807" y="4307027"/>
            <a:ext cx="3553554" cy="616188"/>
          </a:xfrm>
          <a:ln w="12700">
            <a:miter lim="400000"/>
          </a:ln>
        </p:spPr>
        <p:txBody>
          <a:bodyPr lIns="45719" rIns="45719">
            <a:normAutofit/>
          </a:bodyPr>
          <a:lstStyle/>
          <a:p>
            <a:pPr algn="ctr">
              <a:spcBef>
                <a:spcPts val="0"/>
              </a:spcBef>
            </a:pPr>
            <a:r>
              <a:rPr lang="en-US" sz="2000" b="1" dirty="0" smtClean="0"/>
              <a:t>Backup &amp; Replication</a:t>
            </a:r>
            <a:endParaRPr lang="en-US" sz="2000" b="1" dirty="0"/>
          </a:p>
        </p:txBody>
      </p:sp>
      <p:sp>
        <p:nvSpPr>
          <p:cNvPr id="5" name="Title 4"/>
          <p:cNvSpPr>
            <a:spLocks noGrp="1"/>
          </p:cNvSpPr>
          <p:nvPr>
            <p:ph type="title"/>
          </p:nvPr>
        </p:nvSpPr>
        <p:spPr>
          <a:xfrm>
            <a:off x="517473" y="365125"/>
            <a:ext cx="11122888" cy="663775"/>
          </a:xfrm>
        </p:spPr>
        <p:txBody>
          <a:bodyPr>
            <a:normAutofit/>
          </a:bodyPr>
          <a:lstStyle/>
          <a:p>
            <a:r>
              <a:rPr lang="en-US" sz="3200" dirty="0" smtClean="0"/>
              <a:t>DGIT Data Center Services</a:t>
            </a:r>
            <a:endParaRPr lang="en-US" sz="3200" dirty="0"/>
          </a:p>
        </p:txBody>
      </p:sp>
      <p:sp>
        <p:nvSpPr>
          <p:cNvPr id="12" name="Text Placeholder 11"/>
          <p:cNvSpPr>
            <a:spLocks noGrp="1"/>
          </p:cNvSpPr>
          <p:nvPr>
            <p:ph type="body" sz="quarter" idx="1"/>
          </p:nvPr>
        </p:nvSpPr>
        <p:spPr/>
        <p:txBody>
          <a:bodyPr>
            <a:normAutofit/>
          </a:bodyPr>
          <a:lstStyle/>
          <a:p>
            <a:r>
              <a:rPr lang="en-US" dirty="0" smtClean="0"/>
              <a:t>Compute &amp; Hosting</a:t>
            </a:r>
            <a:endParaRPr lang="en-US" dirty="0"/>
          </a:p>
        </p:txBody>
      </p:sp>
      <p:sp>
        <p:nvSpPr>
          <p:cNvPr id="9" name="Text Placeholder 32"/>
          <p:cNvSpPr>
            <a:spLocks noGrp="1"/>
          </p:cNvSpPr>
          <p:nvPr>
            <p:ph type="body" sz="quarter" idx="4294967295"/>
          </p:nvPr>
        </p:nvSpPr>
        <p:spPr>
          <a:xfrm>
            <a:off x="525180" y="4901122"/>
            <a:ext cx="3781139" cy="1729793"/>
          </a:xfrm>
        </p:spPr>
        <p:txBody>
          <a:bodyPr/>
          <a:lstStyle/>
          <a:p>
            <a:pPr marL="285750" indent="-285750" algn="l">
              <a:buFont typeface="Arial" panose="020B0604020202020204" pitchFamily="34" charset="0"/>
              <a:buChar char="•"/>
            </a:pPr>
            <a:r>
              <a:rPr lang="en-US" sz="1800" dirty="0" smtClean="0"/>
              <a:t>Scalable, resilient, monitored, server environment </a:t>
            </a:r>
          </a:p>
          <a:p>
            <a:pPr marL="285750" indent="-285750" algn="l">
              <a:buFont typeface="Arial" panose="020B0604020202020204" pitchFamily="34" charset="0"/>
              <a:buChar char="•"/>
            </a:pPr>
            <a:r>
              <a:rPr lang="en-US" sz="1800" dirty="0" smtClean="0"/>
              <a:t>Database/Application hosting </a:t>
            </a:r>
            <a:endParaRPr lang="en-US" sz="1800" dirty="0"/>
          </a:p>
        </p:txBody>
      </p:sp>
      <p:sp>
        <p:nvSpPr>
          <p:cNvPr id="11" name="Text Placeholder 36"/>
          <p:cNvSpPr>
            <a:spLocks noGrp="1"/>
          </p:cNvSpPr>
          <p:nvPr>
            <p:ph type="body" sz="quarter" idx="4294967295"/>
          </p:nvPr>
        </p:nvSpPr>
        <p:spPr>
          <a:xfrm>
            <a:off x="8275116" y="4901122"/>
            <a:ext cx="3653249" cy="1679100"/>
          </a:xfrm>
        </p:spPr>
        <p:txBody>
          <a:bodyPr/>
          <a:lstStyle/>
          <a:p>
            <a:pPr marL="285750" indent="-285750" algn="l">
              <a:buFont typeface="Arial" panose="020B0604020202020204" pitchFamily="34" charset="0"/>
              <a:buChar char="•"/>
            </a:pPr>
            <a:r>
              <a:rPr lang="en-US" sz="1800" dirty="0" smtClean="0"/>
              <a:t>Daily snapshots</a:t>
            </a:r>
          </a:p>
          <a:p>
            <a:pPr marL="285750" indent="-285750">
              <a:buFont typeface="Arial" panose="020B0604020202020204" pitchFamily="34" charset="0"/>
              <a:buChar char="•"/>
            </a:pPr>
            <a:r>
              <a:rPr lang="en-US" sz="1800" dirty="0"/>
              <a:t>Flexible data retention </a:t>
            </a:r>
          </a:p>
          <a:p>
            <a:pPr marL="285750" indent="-285750" algn="l">
              <a:buFont typeface="Arial" panose="020B0604020202020204" pitchFamily="34" charset="0"/>
              <a:buChar char="•"/>
            </a:pPr>
            <a:r>
              <a:rPr lang="en-US" sz="1800" dirty="0" smtClean="0"/>
              <a:t>Disaster recovery platform</a:t>
            </a:r>
          </a:p>
          <a:p>
            <a:pPr marL="285750" indent="-285750" algn="l">
              <a:buFont typeface="Arial" panose="020B0604020202020204" pitchFamily="34" charset="0"/>
              <a:buChar char="•"/>
            </a:pPr>
            <a:endParaRPr lang="en-US" sz="1800" dirty="0"/>
          </a:p>
        </p:txBody>
      </p:sp>
      <p:pic>
        <p:nvPicPr>
          <p:cNvPr id="2052" name="Picture 4" descr="Image result for enterprise data sto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96" y="1890997"/>
            <a:ext cx="4018208" cy="17241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2"/>
          <p:cNvSpPr>
            <a:spLocks noGrp="1"/>
          </p:cNvSpPr>
          <p:nvPr>
            <p:ph type="body" sz="quarter" idx="4294967295"/>
          </p:nvPr>
        </p:nvSpPr>
        <p:spPr>
          <a:xfrm>
            <a:off x="4305668" y="4901122"/>
            <a:ext cx="3781139" cy="1729793"/>
          </a:xfrm>
        </p:spPr>
        <p:txBody>
          <a:bodyPr/>
          <a:lstStyle/>
          <a:p>
            <a:pPr marL="285750" indent="-285750" algn="l">
              <a:buFont typeface="Arial" panose="020B0604020202020204" pitchFamily="34" charset="0"/>
              <a:buChar char="•"/>
            </a:pPr>
            <a:r>
              <a:rPr lang="en-US" sz="1800" dirty="0" smtClean="0"/>
              <a:t>Fast, secure file sharing</a:t>
            </a:r>
          </a:p>
          <a:p>
            <a:pPr marL="285750" indent="-285750" algn="l">
              <a:buFont typeface="Arial" panose="020B0604020202020204" pitchFamily="34" charset="0"/>
              <a:buChar char="•"/>
            </a:pPr>
            <a:r>
              <a:rPr lang="en-US" sz="1800" dirty="0" smtClean="0"/>
              <a:t>Tiered data and archive options</a:t>
            </a:r>
          </a:p>
          <a:p>
            <a:pPr marL="285750" indent="-285750" algn="l">
              <a:buFont typeface="Arial" panose="020B0604020202020204" pitchFamily="34" charset="0"/>
              <a:buChar char="•"/>
            </a:pPr>
            <a:r>
              <a:rPr lang="en-US" sz="1800" dirty="0" smtClean="0"/>
              <a:t>Collaboration platform available</a:t>
            </a:r>
            <a:endParaRPr lang="en-US" sz="1800" dirty="0"/>
          </a:p>
        </p:txBody>
      </p:sp>
      <p:pic>
        <p:nvPicPr>
          <p:cNvPr id="3" name="Picture Placeholder 2"/>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a:xfrm>
            <a:off x="5346550" y="1890997"/>
            <a:ext cx="1587292" cy="1587290"/>
          </a:xfrm>
        </p:spPr>
      </p:pic>
      <p:pic>
        <p:nvPicPr>
          <p:cNvPr id="7" name="Picture Placeholder 6"/>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a:xfrm>
            <a:off x="8978130" y="2126651"/>
            <a:ext cx="1488526" cy="1488523"/>
          </a:xfrm>
        </p:spPr>
      </p:pic>
    </p:spTree>
    <p:extLst>
      <p:ext uri="{BB962C8B-B14F-4D97-AF65-F5344CB8AC3E}">
        <p14:creationId xmlns:p14="http://schemas.microsoft.com/office/powerpoint/2010/main" val="269988506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43025" y="487997"/>
            <a:ext cx="9115792" cy="4916754"/>
          </a:xfrm>
          <a:prstGeom prst="rect">
            <a:avLst/>
          </a:prstGeom>
        </p:spPr>
      </p:pic>
      <p:sp>
        <p:nvSpPr>
          <p:cNvPr id="3" name="TextBox 2"/>
          <p:cNvSpPr txBox="1"/>
          <p:nvPr/>
        </p:nvSpPr>
        <p:spPr>
          <a:xfrm>
            <a:off x="1343025" y="5158281"/>
            <a:ext cx="8763000" cy="954107"/>
          </a:xfrm>
          <a:prstGeom prst="rect">
            <a:avLst/>
          </a:prstGeom>
          <a:noFill/>
        </p:spPr>
        <p:txBody>
          <a:bodyPr wrap="square" rtlCol="0">
            <a:spAutoFit/>
          </a:bodyPr>
          <a:lstStyle/>
          <a:p>
            <a:r>
              <a:rPr lang="en-US" sz="1400" b="1" dirty="0" smtClean="0"/>
              <a:t>DGIT </a:t>
            </a:r>
            <a:r>
              <a:rPr lang="en-US" sz="1400" b="1" dirty="0"/>
              <a:t>Datacenter </a:t>
            </a:r>
            <a:r>
              <a:rPr lang="en-US" sz="1400" b="1" dirty="0" smtClean="0"/>
              <a:t>at SDSC</a:t>
            </a:r>
            <a:endParaRPr lang="en-US" sz="1400" b="1" dirty="0"/>
          </a:p>
          <a:p>
            <a:r>
              <a:rPr lang="it-IT" sz="1400" dirty="0"/>
              <a:t>Storage: 1.3 PB NetApp, 65 TB Pure </a:t>
            </a:r>
          </a:p>
          <a:p>
            <a:r>
              <a:rPr lang="en-US" sz="1400" dirty="0" smtClean="0"/>
              <a:t>Compute for Hosting: </a:t>
            </a:r>
            <a:r>
              <a:rPr lang="en-US" sz="1400" dirty="0"/>
              <a:t>36 Hosts, 1008 Cores, 18,432 GB RAM</a:t>
            </a:r>
          </a:p>
          <a:p>
            <a:r>
              <a:rPr lang="en-US" sz="1400" dirty="0" smtClean="0"/>
              <a:t>Compute for High Throughput Workloads: </a:t>
            </a:r>
            <a:r>
              <a:rPr lang="en-US" sz="1400" dirty="0"/>
              <a:t>4 Hosts, </a:t>
            </a:r>
            <a:r>
              <a:rPr lang="en-US" sz="1400" dirty="0" smtClean="0"/>
              <a:t>512 Cores, 4096 GB RAM, Tesla GPU options</a:t>
            </a:r>
            <a:endParaRPr lang="en-US" sz="1400" dirty="0"/>
          </a:p>
        </p:txBody>
      </p:sp>
      <p:sp>
        <p:nvSpPr>
          <p:cNvPr id="2" name="Title 1"/>
          <p:cNvSpPr>
            <a:spLocks noGrp="1"/>
          </p:cNvSpPr>
          <p:nvPr>
            <p:ph type="title"/>
          </p:nvPr>
        </p:nvSpPr>
        <p:spPr>
          <a:xfrm>
            <a:off x="517473" y="-251413"/>
            <a:ext cx="11122888" cy="985880"/>
          </a:xfrm>
        </p:spPr>
        <p:txBody>
          <a:bodyPr>
            <a:normAutofit fontScale="90000"/>
          </a:bodyPr>
          <a:lstStyle/>
          <a:p>
            <a:r>
              <a:rPr lang="en-US" dirty="0" smtClean="0"/>
              <a:t>DGIT Data Center Topology- San Diego Super Compute </a:t>
            </a:r>
            <a:endParaRPr lang="en-US" dirty="0"/>
          </a:p>
        </p:txBody>
      </p:sp>
    </p:spTree>
    <p:extLst>
      <p:ext uri="{BB962C8B-B14F-4D97-AF65-F5344CB8AC3E}">
        <p14:creationId xmlns:p14="http://schemas.microsoft.com/office/powerpoint/2010/main" val="720198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856" y="-195258"/>
            <a:ext cx="9293277" cy="985880"/>
          </a:xfrm>
        </p:spPr>
        <p:txBody>
          <a:bodyPr/>
          <a:lstStyle/>
          <a:p>
            <a:r>
              <a:rPr lang="en-US" dirty="0" smtClean="0"/>
              <a:t>Cloud Services </a:t>
            </a:r>
            <a:endParaRPr lang="en-US" dirty="0"/>
          </a:p>
        </p:txBody>
      </p:sp>
      <p:sp>
        <p:nvSpPr>
          <p:cNvPr id="2" name="Text Placeholder 1"/>
          <p:cNvSpPr>
            <a:spLocks noGrp="1"/>
          </p:cNvSpPr>
          <p:nvPr>
            <p:ph idx="1"/>
          </p:nvPr>
        </p:nvSpPr>
        <p:spPr>
          <a:xfrm>
            <a:off x="210986" y="846138"/>
            <a:ext cx="12043143" cy="5173690"/>
          </a:xfrm>
        </p:spPr>
        <p:txBody>
          <a:bodyPr>
            <a:noAutofit/>
          </a:bodyPr>
          <a:lstStyle/>
          <a:p>
            <a:r>
              <a:rPr lang="en-US" b="1" i="1" dirty="0" smtClean="0">
                <a:solidFill>
                  <a:schemeClr val="accent1"/>
                </a:solidFill>
              </a:rPr>
              <a:t>DGIT AWS</a:t>
            </a:r>
          </a:p>
          <a:p>
            <a:r>
              <a:rPr lang="en-US" sz="2000" dirty="0" smtClean="0"/>
              <a:t>DGIT administers a HIPAA-compliant AWS instance enabling clients to consume cloud resources in a safe, secure environment</a:t>
            </a:r>
            <a:endParaRPr lang="en-US" sz="2000" dirty="0"/>
          </a:p>
          <a:p>
            <a:r>
              <a:rPr lang="en-US" b="1" i="1" dirty="0">
                <a:solidFill>
                  <a:schemeClr val="accent1"/>
                </a:solidFill>
              </a:rPr>
              <a:t>Capabilities</a:t>
            </a:r>
          </a:p>
          <a:p>
            <a:pPr marL="285750" indent="-285750">
              <a:buFont typeface="Arial" panose="020B0604020202020204" pitchFamily="34" charset="0"/>
              <a:buChar char="•"/>
            </a:pPr>
            <a:r>
              <a:rPr lang="en-US" sz="2000" dirty="0"/>
              <a:t>Compute:  Virtual machines ranging from small to extremely powerful</a:t>
            </a:r>
          </a:p>
          <a:p>
            <a:pPr marL="285750" indent="-285750">
              <a:buFont typeface="Arial" panose="020B0604020202020204" pitchFamily="34" charset="0"/>
              <a:buChar char="•"/>
            </a:pPr>
            <a:r>
              <a:rPr lang="en-US" sz="2000" dirty="0"/>
              <a:t>Storage:  Effectively infinite tiered options</a:t>
            </a:r>
          </a:p>
          <a:p>
            <a:pPr marL="285750" indent="-285750">
              <a:buFont typeface="Arial" panose="020B0604020202020204" pitchFamily="34" charset="0"/>
              <a:buChar char="•"/>
            </a:pPr>
            <a:r>
              <a:rPr lang="en-US" sz="2000" dirty="0"/>
              <a:t>Data Management:  Databases and related structure</a:t>
            </a:r>
          </a:p>
          <a:p>
            <a:pPr marL="285750" indent="-285750">
              <a:buFont typeface="Arial" panose="020B0604020202020204" pitchFamily="34" charset="0"/>
              <a:buChar char="•"/>
            </a:pPr>
            <a:r>
              <a:rPr lang="en-US" sz="2000" dirty="0"/>
              <a:t>Services:  Special features such as streaming data </a:t>
            </a:r>
            <a:r>
              <a:rPr lang="en-US" sz="2000" dirty="0" smtClean="0"/>
              <a:t>analytics</a:t>
            </a:r>
          </a:p>
          <a:p>
            <a:r>
              <a:rPr lang="en-US" b="1" i="1" dirty="0" smtClean="0">
                <a:solidFill>
                  <a:schemeClr val="accent1"/>
                </a:solidFill>
              </a:rPr>
              <a:t>Benefits/Value</a:t>
            </a:r>
          </a:p>
          <a:p>
            <a:pPr marL="285750" indent="-285750">
              <a:buFont typeface="Arial" panose="020B0604020202020204" pitchFamily="34" charset="0"/>
              <a:buChar char="•"/>
            </a:pPr>
            <a:r>
              <a:rPr lang="en-US" sz="2000" dirty="0"/>
              <a:t>Platform can scale up or down to meet current demand</a:t>
            </a:r>
          </a:p>
          <a:p>
            <a:pPr marL="285750" indent="-285750">
              <a:buFont typeface="Arial" panose="020B0604020202020204" pitchFamily="34" charset="0"/>
              <a:buChar char="•"/>
            </a:pPr>
            <a:r>
              <a:rPr lang="en-US" sz="2000" dirty="0"/>
              <a:t>Ability to implement processing pipelines, build and test modifications, create websites and </a:t>
            </a:r>
            <a:r>
              <a:rPr lang="en-US" sz="2000" dirty="0" smtClean="0"/>
              <a:t>web apps </a:t>
            </a:r>
            <a:endParaRPr lang="en-US" sz="2000" dirty="0"/>
          </a:p>
          <a:p>
            <a:pPr marL="285750" indent="-285750">
              <a:buFont typeface="Arial" panose="020B0604020202020204" pitchFamily="34" charset="0"/>
              <a:buChar char="•"/>
            </a:pPr>
            <a:r>
              <a:rPr lang="en-US" sz="2000" dirty="0"/>
              <a:t>Securely manage your research computing environment</a:t>
            </a:r>
          </a:p>
          <a:p>
            <a:pPr marL="285750" indent="-285750">
              <a:buFont typeface="Arial" panose="020B0604020202020204" pitchFamily="34" charset="0"/>
              <a:buChar char="•"/>
            </a:pPr>
            <a:r>
              <a:rPr lang="en-US" sz="2000" dirty="0"/>
              <a:t>Archive data </a:t>
            </a:r>
            <a:r>
              <a:rPr lang="en-US" sz="2000" dirty="0" smtClean="0"/>
              <a:t>inexpensively </a:t>
            </a:r>
            <a:r>
              <a:rPr lang="en-US" sz="2000" dirty="0"/>
              <a:t>with extremely high reliability</a:t>
            </a:r>
          </a:p>
          <a:p>
            <a:endParaRPr lang="en-US" sz="2000" dirty="0" smtClean="0"/>
          </a:p>
          <a:p>
            <a:endParaRPr lang="en-US" sz="2000" dirty="0"/>
          </a:p>
          <a:p>
            <a:endParaRPr lang="en-US" sz="2000" dirty="0" smtClean="0"/>
          </a:p>
          <a:p>
            <a:endParaRPr lang="en-US" sz="2800" dirty="0"/>
          </a:p>
        </p:txBody>
      </p:sp>
      <p:pic>
        <p:nvPicPr>
          <p:cNvPr id="1026" name="Picture 2" descr="${image.getChild('title').va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3730" y="113002"/>
            <a:ext cx="1942214" cy="106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106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621904" y="575524"/>
            <a:ext cx="6985266" cy="350437"/>
          </a:xfrm>
        </p:spPr>
        <p:txBody>
          <a:bodyPr/>
          <a:lstStyle/>
          <a:p>
            <a:r>
              <a:rPr lang="en-US" dirty="0" smtClean="0"/>
              <a:t>Storage Options</a:t>
            </a:r>
            <a:endParaRPr lang="en-US" dirty="0"/>
          </a:p>
        </p:txBody>
      </p:sp>
      <p:sp>
        <p:nvSpPr>
          <p:cNvPr id="5" name="Text Placeholder 4"/>
          <p:cNvSpPr>
            <a:spLocks noGrp="1"/>
          </p:cNvSpPr>
          <p:nvPr>
            <p:ph type="body" sz="quarter" idx="21"/>
          </p:nvPr>
        </p:nvSpPr>
        <p:spPr/>
        <p:txBody>
          <a:bodyPr/>
          <a:lstStyle/>
          <a:p>
            <a:r>
              <a:rPr lang="en-US" dirty="0" smtClean="0"/>
              <a:t>DGIT Storage</a:t>
            </a:r>
            <a:endParaRPr lang="en-US" dirty="0"/>
          </a:p>
        </p:txBody>
      </p:sp>
      <p:sp>
        <p:nvSpPr>
          <p:cNvPr id="9" name="Text Placeholder 8"/>
          <p:cNvSpPr>
            <a:spLocks noGrp="1"/>
          </p:cNvSpPr>
          <p:nvPr>
            <p:ph type="body" sz="quarter" idx="24"/>
          </p:nvPr>
        </p:nvSpPr>
        <p:spPr>
          <a:xfrm>
            <a:off x="4621395" y="925961"/>
            <a:ext cx="7319593" cy="1112068"/>
          </a:xfrm>
        </p:spPr>
        <p:txBody>
          <a:bodyPr/>
          <a:lstStyle/>
          <a:p>
            <a:r>
              <a:rPr lang="en-US" dirty="0" smtClean="0"/>
              <a:t>HDD – Standard hard drives for general data and backup systems</a:t>
            </a:r>
          </a:p>
          <a:p>
            <a:r>
              <a:rPr lang="en-US" dirty="0" smtClean="0"/>
              <a:t>SSD </a:t>
            </a:r>
            <a:r>
              <a:rPr lang="en-US" dirty="0"/>
              <a:t>– F</a:t>
            </a:r>
            <a:r>
              <a:rPr lang="en-US" dirty="0" smtClean="0"/>
              <a:t>lash storage for </a:t>
            </a:r>
            <a:r>
              <a:rPr lang="en-US" dirty="0"/>
              <a:t>virtual machines and database workloads</a:t>
            </a:r>
          </a:p>
          <a:p>
            <a:r>
              <a:rPr lang="en-US" dirty="0" smtClean="0"/>
              <a:t>AWS – Scalable platform for any data type, including archive</a:t>
            </a:r>
          </a:p>
          <a:p>
            <a:endParaRPr lang="en-US" dirty="0"/>
          </a:p>
        </p:txBody>
      </p:sp>
      <p:graphicFrame>
        <p:nvGraphicFramePr>
          <p:cNvPr id="18" name="Chart 17"/>
          <p:cNvGraphicFramePr/>
          <p:nvPr>
            <p:extLst/>
          </p:nvPr>
        </p:nvGraphicFramePr>
        <p:xfrm>
          <a:off x="4621395" y="1776773"/>
          <a:ext cx="7140299" cy="4875039"/>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34273" y="360642"/>
            <a:ext cx="1376170" cy="1376170"/>
          </a:xfrm>
          <a:prstGeom prst="ellipse">
            <a:avLst/>
          </a:prstGeom>
        </p:spPr>
      </p:pic>
    </p:spTree>
    <p:extLst>
      <p:ext uri="{BB962C8B-B14F-4D97-AF65-F5344CB8AC3E}">
        <p14:creationId xmlns:p14="http://schemas.microsoft.com/office/powerpoint/2010/main" val="2683112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 for Researchers</a:t>
            </a:r>
            <a:br>
              <a:rPr lang="en-US" dirty="0" smtClean="0"/>
            </a:br>
            <a:r>
              <a:rPr lang="en-US" sz="3100" dirty="0" smtClean="0">
                <a:solidFill>
                  <a:schemeClr val="accent4">
                    <a:lumMod val="75000"/>
                  </a:schemeClr>
                </a:solidFill>
              </a:rPr>
              <a:t>HTC </a:t>
            </a:r>
            <a:r>
              <a:rPr lang="en-US" sz="3100" dirty="0">
                <a:solidFill>
                  <a:schemeClr val="accent4">
                    <a:lumMod val="75000"/>
                  </a:schemeClr>
                </a:solidFill>
              </a:rPr>
              <a:t>&amp; GPU Compute Services </a:t>
            </a:r>
            <a:r>
              <a:rPr lang="en-US" sz="2700" dirty="0">
                <a:solidFill>
                  <a:schemeClr val="accent4">
                    <a:lumMod val="75000"/>
                  </a:schemeClr>
                </a:solidFill>
              </a:rPr>
              <a:t>(</a:t>
            </a:r>
            <a:r>
              <a:rPr lang="en-US" sz="2700" i="1" dirty="0">
                <a:solidFill>
                  <a:schemeClr val="accent4">
                    <a:lumMod val="75000"/>
                  </a:schemeClr>
                </a:solidFill>
              </a:rPr>
              <a:t>Coming Soon</a:t>
            </a:r>
            <a:r>
              <a:rPr lang="en-US" sz="2700" dirty="0">
                <a:solidFill>
                  <a:schemeClr val="accent4">
                    <a:lumMod val="75000"/>
                  </a:schemeClr>
                </a:solidFill>
              </a:rPr>
              <a:t>)</a:t>
            </a:r>
            <a:endParaRPr lang="en-US" dirty="0"/>
          </a:p>
        </p:txBody>
      </p:sp>
      <p:sp>
        <p:nvSpPr>
          <p:cNvPr id="17" name="TextBox 16"/>
          <p:cNvSpPr txBox="1"/>
          <p:nvPr/>
        </p:nvSpPr>
        <p:spPr>
          <a:xfrm>
            <a:off x="517473" y="1003273"/>
            <a:ext cx="11753876" cy="5755422"/>
          </a:xfrm>
          <a:prstGeom prst="rect">
            <a:avLst/>
          </a:prstGeom>
          <a:noFill/>
        </p:spPr>
        <p:txBody>
          <a:bodyPr wrap="square" rtlCol="0">
            <a:spAutoFit/>
          </a:bodyPr>
          <a:lstStyle/>
          <a:p>
            <a:r>
              <a:rPr lang="en-US" sz="2400" b="1" dirty="0" smtClean="0">
                <a:solidFill>
                  <a:schemeClr val="accent1"/>
                </a:solidFill>
              </a:rPr>
              <a:t>Design</a:t>
            </a:r>
            <a:endParaRPr lang="en-US" sz="2400" dirty="0" smtClean="0">
              <a:solidFill>
                <a:schemeClr val="accent1"/>
              </a:solidFill>
            </a:endParaRPr>
          </a:p>
          <a:p>
            <a:pPr marL="342900" indent="-342900">
              <a:buFont typeface="Arial" panose="020B0604020202020204" pitchFamily="34" charset="0"/>
              <a:buChar char="•"/>
            </a:pPr>
            <a:r>
              <a:rPr lang="en-US" sz="2400" dirty="0" smtClean="0"/>
              <a:t>Cisco hardware featuring high core, high memory blades</a:t>
            </a:r>
          </a:p>
          <a:p>
            <a:pPr marL="342900" indent="-342900">
              <a:buFont typeface="Arial" panose="020B0604020202020204" pitchFamily="34" charset="0"/>
              <a:buChar char="•"/>
            </a:pPr>
            <a:r>
              <a:rPr lang="en-US" sz="2400" dirty="0" smtClean="0"/>
              <a:t>Dedicated physical systems to accommodate GPU </a:t>
            </a:r>
          </a:p>
          <a:p>
            <a:pPr marL="342900" indent="-342900">
              <a:buFont typeface="Arial" panose="020B0604020202020204" pitchFamily="34" charset="0"/>
              <a:buChar char="•"/>
            </a:pPr>
            <a:r>
              <a:rPr lang="en-US" sz="2400" dirty="0" smtClean="0"/>
              <a:t>DGIT managed/hosted service </a:t>
            </a:r>
          </a:p>
          <a:p>
            <a:pPr marL="342900" indent="-342900">
              <a:buFont typeface="Arial" panose="020B0604020202020204" pitchFamily="34" charset="0"/>
              <a:buChar char="•"/>
            </a:pPr>
            <a:r>
              <a:rPr lang="en-US" sz="2400" dirty="0" smtClean="0"/>
              <a:t>New less-restrictive Research security zone in the DGIT datacenter</a:t>
            </a:r>
          </a:p>
          <a:p>
            <a:endParaRPr lang="en-US" sz="2400" b="1" dirty="0" smtClean="0"/>
          </a:p>
          <a:p>
            <a:r>
              <a:rPr lang="en-US" sz="2400" b="1" dirty="0" smtClean="0">
                <a:solidFill>
                  <a:schemeClr val="accent1"/>
                </a:solidFill>
              </a:rPr>
              <a:t>Benefits</a:t>
            </a:r>
          </a:p>
          <a:p>
            <a:pPr marL="285750" indent="-285750">
              <a:buFont typeface="Arial" panose="020B0604020202020204" pitchFamily="34" charset="0"/>
              <a:buChar char="•"/>
            </a:pPr>
            <a:r>
              <a:rPr lang="en-US" sz="2400" dirty="0" smtClean="0"/>
              <a:t>Leverage existing compute, storage and network infrastructure</a:t>
            </a:r>
          </a:p>
          <a:p>
            <a:pPr marL="285750" indent="-285750">
              <a:buFont typeface="Arial" panose="020B0604020202020204" pitchFamily="34" charset="0"/>
              <a:buChar char="•"/>
            </a:pPr>
            <a:r>
              <a:rPr lang="en-US" sz="2400" dirty="0"/>
              <a:t>Eliminate “Under desk” </a:t>
            </a:r>
            <a:r>
              <a:rPr lang="en-US" sz="2400" dirty="0" smtClean="0"/>
              <a:t>GPU desktops in labs</a:t>
            </a:r>
            <a:endParaRPr lang="en-US" sz="2400" dirty="0"/>
          </a:p>
          <a:p>
            <a:pPr marL="285750" indent="-285750">
              <a:buFont typeface="Arial" panose="020B0604020202020204" pitchFamily="34" charset="0"/>
              <a:buChar char="•"/>
            </a:pPr>
            <a:r>
              <a:rPr lang="en-US" sz="2400" dirty="0"/>
              <a:t>Fast, easy GPU </a:t>
            </a:r>
            <a:r>
              <a:rPr lang="en-US" sz="2400" dirty="0" smtClean="0"/>
              <a:t>provisioning and potential for </a:t>
            </a:r>
            <a:r>
              <a:rPr lang="en-US" sz="2400" dirty="0" err="1" smtClean="0"/>
              <a:t>vGPU</a:t>
            </a:r>
            <a:r>
              <a:rPr lang="en-US" sz="2400" dirty="0" smtClean="0"/>
              <a:t> sharing</a:t>
            </a:r>
            <a:endParaRPr lang="en-US" sz="2400" dirty="0"/>
          </a:p>
          <a:p>
            <a:pPr marL="285750" indent="-285750">
              <a:buFont typeface="Arial" panose="020B0604020202020204" pitchFamily="34" charset="0"/>
              <a:buChar char="•"/>
            </a:pPr>
            <a:endParaRPr lang="en-US" sz="2400" dirty="0"/>
          </a:p>
          <a:p>
            <a:r>
              <a:rPr lang="en-US" sz="2400" b="1" dirty="0" smtClean="0">
                <a:solidFill>
                  <a:schemeClr val="accent1"/>
                </a:solidFill>
              </a:rPr>
              <a:t>Status</a:t>
            </a:r>
            <a:endParaRPr lang="en-US" sz="2400" b="1" dirty="0">
              <a:solidFill>
                <a:schemeClr val="accent1"/>
              </a:solidFill>
            </a:endParaRPr>
          </a:p>
          <a:p>
            <a:pPr marL="285750" indent="-285750">
              <a:buFont typeface="Arial" panose="020B0604020202020204" pitchFamily="34" charset="0"/>
              <a:buChar char="•"/>
            </a:pPr>
            <a:r>
              <a:rPr lang="en-US" sz="2400" dirty="0"/>
              <a:t>Working with Cisco, </a:t>
            </a:r>
            <a:r>
              <a:rPr lang="en-US" sz="2400" dirty="0" smtClean="0"/>
              <a:t>NVidia </a:t>
            </a:r>
            <a:r>
              <a:rPr lang="en-US" sz="2400" dirty="0"/>
              <a:t>and VMware on </a:t>
            </a:r>
            <a:r>
              <a:rPr lang="en-US" sz="2400" dirty="0" smtClean="0"/>
              <a:t>architecture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smtClean="0"/>
          </a:p>
          <a:p>
            <a:endParaRPr lang="en-US" dirty="0" smtClean="0"/>
          </a:p>
        </p:txBody>
      </p:sp>
    </p:spTree>
    <p:extLst>
      <p:ext uri="{BB962C8B-B14F-4D97-AF65-F5344CB8AC3E}">
        <p14:creationId xmlns:p14="http://schemas.microsoft.com/office/powerpoint/2010/main" val="1981968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1182-50F6-0648-BB01-D93D829B4B24}"/>
              </a:ext>
            </a:extLst>
          </p:cNvPr>
          <p:cNvSpPr>
            <a:spLocks noGrp="1"/>
          </p:cNvSpPr>
          <p:nvPr>
            <p:ph type="title"/>
          </p:nvPr>
        </p:nvSpPr>
        <p:spPr>
          <a:xfrm>
            <a:off x="216848" y="-148772"/>
            <a:ext cx="11122888" cy="985880"/>
          </a:xfrm>
        </p:spPr>
        <p:txBody>
          <a:bodyPr/>
          <a:lstStyle/>
          <a:p>
            <a:r>
              <a:rPr lang="en-US" dirty="0" smtClean="0"/>
              <a:t>What is DGIT:</a:t>
            </a:r>
            <a:endParaRPr lang="en-US" dirty="0"/>
          </a:p>
        </p:txBody>
      </p:sp>
      <p:sp>
        <p:nvSpPr>
          <p:cNvPr id="3" name="Content Placeholder 2">
            <a:extLst>
              <a:ext uri="{FF2B5EF4-FFF2-40B4-BE49-F238E27FC236}">
                <a16:creationId xmlns:a16="http://schemas.microsoft.com/office/drawing/2014/main" id="{26B9B84B-1E59-834B-AA93-5E8D30327729}"/>
              </a:ext>
            </a:extLst>
          </p:cNvPr>
          <p:cNvSpPr>
            <a:spLocks noGrp="1"/>
          </p:cNvSpPr>
          <p:nvPr>
            <p:ph idx="1"/>
          </p:nvPr>
        </p:nvSpPr>
        <p:spPr>
          <a:xfrm>
            <a:off x="433754" y="4310458"/>
            <a:ext cx="11593190" cy="1698362"/>
          </a:xfrm>
        </p:spPr>
        <p:txBody>
          <a:bodyPr>
            <a:normAutofit/>
          </a:bodyPr>
          <a:lstStyle/>
          <a:p>
            <a:r>
              <a:rPr lang="en-US" sz="1800" dirty="0"/>
              <a:t>DGIT is an information and digital technology organization serving the UCLA Health schools of Dentistry, Medicine, Nursing, and Public Health. </a:t>
            </a:r>
            <a:r>
              <a:rPr lang="en-US" sz="1800" dirty="0" smtClean="0"/>
              <a:t>DGIT is one arm </a:t>
            </a:r>
            <a:r>
              <a:rPr lang="en-US" sz="1800" dirty="0"/>
              <a:t>of the UCLA Health IT organization, collaborating closely with hospital's information technology team, Information Services &amp; Solutions (ISS) and Office of Health Informatics and Analytics (OHIA) to ensure delivery of high-quality services throughout UCLA Health Sciences.</a:t>
            </a:r>
          </a:p>
        </p:txBody>
      </p:sp>
      <p:cxnSp>
        <p:nvCxnSpPr>
          <p:cNvPr id="6" name="Straight Connector 5"/>
          <p:cNvCxnSpPr/>
          <p:nvPr/>
        </p:nvCxnSpPr>
        <p:spPr>
          <a:xfrm flipV="1">
            <a:off x="433754" y="4002065"/>
            <a:ext cx="11206607" cy="0"/>
          </a:xfrm>
          <a:prstGeom prst="line">
            <a:avLst/>
          </a:prstGeom>
          <a:ln w="34925">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281667" y="1169394"/>
            <a:ext cx="5193666" cy="825226"/>
          </a:xfrm>
          <a:prstGeom prst="rect">
            <a:avLst/>
          </a:prstGeom>
        </p:spPr>
        <p:txBody>
          <a:bodyPr wrap="none">
            <a:spAutoFit/>
          </a:bodyPr>
          <a:lstStyle/>
          <a:p>
            <a:pPr>
              <a:lnSpc>
                <a:spcPct val="107000"/>
              </a:lnSpc>
              <a:spcAft>
                <a:spcPts val="800"/>
              </a:spcAft>
            </a:pPr>
            <a:r>
              <a:rPr lang="en-US" sz="4800" b="1">
                <a:solidFill>
                  <a:srgbClr val="3284BF"/>
                </a:solidFill>
                <a:latin typeface="Arial" panose="020B0604020202020204" pitchFamily="34" charset="0"/>
                <a:ea typeface="Calibri" panose="020F0502020204030204" pitchFamily="34" charset="0"/>
                <a:cs typeface="Times New Roman" panose="02020603050405020304" pitchFamily="18" charset="0"/>
              </a:rPr>
              <a:t>ISS</a:t>
            </a:r>
            <a:r>
              <a:rPr lang="en-US" sz="4800" b="1">
                <a:solidFill>
                  <a:srgbClr val="FEBB36"/>
                </a:solidFill>
                <a:latin typeface="Arial" panose="020B0604020202020204" pitchFamily="34" charset="0"/>
                <a:ea typeface="Calibri" panose="020F0502020204030204" pitchFamily="34" charset="0"/>
                <a:cs typeface="Times New Roman" panose="02020603050405020304" pitchFamily="18" charset="0"/>
              </a:rPr>
              <a:t> |</a:t>
            </a:r>
            <a:r>
              <a:rPr lang="en-US" sz="4800" b="1">
                <a:latin typeface="Arial" panose="020B0604020202020204" pitchFamily="34" charset="0"/>
                <a:ea typeface="Calibri" panose="020F0502020204030204" pitchFamily="34" charset="0"/>
                <a:cs typeface="Times New Roman" panose="02020603050405020304" pitchFamily="18" charset="0"/>
              </a:rPr>
              <a:t> </a:t>
            </a:r>
            <a:r>
              <a:rPr lang="en-US" sz="4800" b="1">
                <a:solidFill>
                  <a:srgbClr val="3284BF"/>
                </a:solidFill>
                <a:latin typeface="Arial" panose="020B0604020202020204" pitchFamily="34" charset="0"/>
                <a:ea typeface="Calibri" panose="020F0502020204030204" pitchFamily="34" charset="0"/>
                <a:cs typeface="Times New Roman" panose="02020603050405020304" pitchFamily="18" charset="0"/>
              </a:rPr>
              <a:t>OHIA </a:t>
            </a:r>
            <a:r>
              <a:rPr lang="en-US" sz="4800" b="1">
                <a:solidFill>
                  <a:srgbClr val="FEBB36"/>
                </a:solidFill>
                <a:latin typeface="Arial" panose="020B0604020202020204" pitchFamily="34" charset="0"/>
                <a:ea typeface="Calibri" panose="020F0502020204030204" pitchFamily="34" charset="0"/>
                <a:cs typeface="Times New Roman" panose="02020603050405020304" pitchFamily="18" charset="0"/>
              </a:rPr>
              <a:t>| </a:t>
            </a:r>
            <a:r>
              <a:rPr lang="en-US" sz="4800" b="1">
                <a:solidFill>
                  <a:srgbClr val="3284BF"/>
                </a:solidFill>
                <a:latin typeface="Arial" panose="020B0604020202020204" pitchFamily="34" charset="0"/>
                <a:ea typeface="Calibri" panose="020F0502020204030204" pitchFamily="34" charset="0"/>
                <a:cs typeface="Times New Roman" panose="02020603050405020304" pitchFamily="18" charset="0"/>
              </a:rPr>
              <a:t>DGIT</a:t>
            </a:r>
            <a:endParaRPr lang="en-US" sz="4800">
              <a:latin typeface="Arial" panose="020B0604020202020204" pitchFamily="34" charset="0"/>
              <a:ea typeface="Calibri" panose="020F0502020204030204" pitchFamily="34" charset="0"/>
              <a:cs typeface="Times New Roman" panose="02020603050405020304" pitchFamily="18" charset="0"/>
            </a:endParaRPr>
          </a:p>
        </p:txBody>
      </p:sp>
      <p:sp>
        <p:nvSpPr>
          <p:cNvPr id="10" name="Right Brace 9"/>
          <p:cNvSpPr/>
          <p:nvPr/>
        </p:nvSpPr>
        <p:spPr>
          <a:xfrm rot="5400000">
            <a:off x="5546560" y="-200566"/>
            <a:ext cx="663880" cy="50542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3057399" y="2819846"/>
            <a:ext cx="6076920" cy="523220"/>
          </a:xfrm>
          <a:prstGeom prst="rect">
            <a:avLst/>
          </a:prstGeom>
        </p:spPr>
        <p:txBody>
          <a:bodyPr wrap="none">
            <a:spAutoFit/>
          </a:bodyPr>
          <a:lstStyle/>
          <a:p>
            <a:r>
              <a:rPr lang="en-US" sz="2800" dirty="0">
                <a:latin typeface="Arial" panose="020B0604020202020204" pitchFamily="34" charset="0"/>
              </a:rPr>
              <a:t>UCLA Health Information Technology</a:t>
            </a:r>
            <a:endParaRPr lang="en-US" sz="2800" dirty="0"/>
          </a:p>
        </p:txBody>
      </p:sp>
    </p:spTree>
    <p:extLst>
      <p:ext uri="{BB962C8B-B14F-4D97-AF65-F5344CB8AC3E}">
        <p14:creationId xmlns:p14="http://schemas.microsoft.com/office/powerpoint/2010/main" val="1522858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8938794" y="2692756"/>
            <a:ext cx="7053691" cy="2387600"/>
          </a:xfrm>
        </p:spPr>
        <p:txBody>
          <a:bodyPr>
            <a:noAutofit/>
          </a:bodyPr>
          <a:lstStyle/>
          <a:p>
            <a:r>
              <a:rPr lang="en-US" sz="4400" dirty="0" smtClean="0"/>
              <a:t>Training </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55147" y="1400093"/>
            <a:ext cx="2280395" cy="2280395"/>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47726"/>
          <a:stretch/>
        </p:blipFill>
        <p:spPr>
          <a:xfrm>
            <a:off x="0" y="-127116"/>
            <a:ext cx="6492240" cy="6984349"/>
          </a:xfrm>
          <a:prstGeom prst="rect">
            <a:avLst/>
          </a:prstGeom>
        </p:spPr>
      </p:pic>
    </p:spTree>
    <p:extLst>
      <p:ext uri="{BB962C8B-B14F-4D97-AF65-F5344CB8AC3E}">
        <p14:creationId xmlns:p14="http://schemas.microsoft.com/office/powerpoint/2010/main" val="735125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44"/>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a:xfrm>
            <a:off x="430733" y="457561"/>
            <a:ext cx="1161289" cy="1161290"/>
          </a:xfrm>
        </p:spPr>
      </p:pic>
      <p:sp>
        <p:nvSpPr>
          <p:cNvPr id="28" name="Text Placeholder 31"/>
          <p:cNvSpPr txBox="1">
            <a:spLocks/>
          </p:cNvSpPr>
          <p:nvPr/>
        </p:nvSpPr>
        <p:spPr>
          <a:xfrm>
            <a:off x="501962" y="2926877"/>
            <a:ext cx="2241161" cy="8061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400" b="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 of events held</a:t>
            </a:r>
            <a:endParaRPr lang="en-US" sz="2000" dirty="0"/>
          </a:p>
        </p:txBody>
      </p:sp>
      <p:sp>
        <p:nvSpPr>
          <p:cNvPr id="29" name="Text Placeholder 32"/>
          <p:cNvSpPr txBox="1">
            <a:spLocks/>
          </p:cNvSpPr>
          <p:nvPr/>
        </p:nvSpPr>
        <p:spPr>
          <a:xfrm>
            <a:off x="503397" y="2592564"/>
            <a:ext cx="2242109" cy="25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600" b="1" i="0" kern="1200">
                <a:solidFill>
                  <a:srgbClr val="3284BF"/>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4</a:t>
            </a:r>
          </a:p>
        </p:txBody>
      </p:sp>
      <p:sp>
        <p:nvSpPr>
          <p:cNvPr id="30" name="Text Placeholder 33"/>
          <p:cNvSpPr txBox="1">
            <a:spLocks/>
          </p:cNvSpPr>
          <p:nvPr/>
        </p:nvSpPr>
        <p:spPr>
          <a:xfrm>
            <a:off x="550092" y="5099110"/>
            <a:ext cx="2241161" cy="8061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400" b="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 of faculty participants</a:t>
            </a:r>
            <a:endParaRPr lang="en-US" sz="1800" dirty="0"/>
          </a:p>
        </p:txBody>
      </p:sp>
      <p:sp>
        <p:nvSpPr>
          <p:cNvPr id="31" name="Text Placeholder 34"/>
          <p:cNvSpPr txBox="1">
            <a:spLocks/>
          </p:cNvSpPr>
          <p:nvPr/>
        </p:nvSpPr>
        <p:spPr>
          <a:xfrm>
            <a:off x="610726" y="4746252"/>
            <a:ext cx="2242109" cy="25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600" b="1" i="0" kern="1200">
                <a:solidFill>
                  <a:srgbClr val="3284BF"/>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32" name="Text Placeholder 37"/>
          <p:cNvSpPr txBox="1">
            <a:spLocks/>
          </p:cNvSpPr>
          <p:nvPr/>
        </p:nvSpPr>
        <p:spPr>
          <a:xfrm>
            <a:off x="526912" y="3920548"/>
            <a:ext cx="2409736" cy="8061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400" b="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 of attendees</a:t>
            </a:r>
            <a:endParaRPr lang="en-US" sz="1800" dirty="0"/>
          </a:p>
        </p:txBody>
      </p:sp>
      <p:sp>
        <p:nvSpPr>
          <p:cNvPr id="33" name="Text Placeholder 38"/>
          <p:cNvSpPr txBox="1">
            <a:spLocks/>
          </p:cNvSpPr>
          <p:nvPr/>
        </p:nvSpPr>
        <p:spPr>
          <a:xfrm>
            <a:off x="432321" y="3611961"/>
            <a:ext cx="2242109" cy="25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600" b="1" i="0" kern="1200">
                <a:solidFill>
                  <a:srgbClr val="3284BF"/>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smtClean="0"/>
              <a:t> 395</a:t>
            </a:r>
            <a:endParaRPr lang="en-US" sz="2000" dirty="0"/>
          </a:p>
        </p:txBody>
      </p:sp>
      <p:sp>
        <p:nvSpPr>
          <p:cNvPr id="34" name="Text Placeholder 35"/>
          <p:cNvSpPr txBox="1">
            <a:spLocks/>
          </p:cNvSpPr>
          <p:nvPr/>
        </p:nvSpPr>
        <p:spPr>
          <a:xfrm>
            <a:off x="501962" y="6375174"/>
            <a:ext cx="2241161" cy="8061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400" b="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 of topics </a:t>
            </a:r>
            <a:endParaRPr lang="en-US" sz="1800" dirty="0"/>
          </a:p>
        </p:txBody>
      </p:sp>
      <p:sp>
        <p:nvSpPr>
          <p:cNvPr id="39" name="Text Placeholder 38"/>
          <p:cNvSpPr txBox="1">
            <a:spLocks/>
          </p:cNvSpPr>
          <p:nvPr/>
        </p:nvSpPr>
        <p:spPr>
          <a:xfrm>
            <a:off x="444662" y="4729894"/>
            <a:ext cx="2242109" cy="25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600" b="1" i="0" kern="1200">
                <a:solidFill>
                  <a:srgbClr val="3284BF"/>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39</a:t>
            </a:r>
            <a:endParaRPr lang="en-US" sz="2000" dirty="0"/>
          </a:p>
        </p:txBody>
      </p:sp>
      <p:sp>
        <p:nvSpPr>
          <p:cNvPr id="40" name="Text Placeholder 38"/>
          <p:cNvSpPr txBox="1">
            <a:spLocks/>
          </p:cNvSpPr>
          <p:nvPr/>
        </p:nvSpPr>
        <p:spPr>
          <a:xfrm>
            <a:off x="444661" y="6009244"/>
            <a:ext cx="2242109" cy="25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600" b="1" i="0" kern="1200">
                <a:solidFill>
                  <a:srgbClr val="3284BF"/>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rgbClr val="3284BF"/>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6</a:t>
            </a:r>
            <a:endParaRPr lang="en-US" sz="2000" dirty="0"/>
          </a:p>
        </p:txBody>
      </p:sp>
      <p:grpSp>
        <p:nvGrpSpPr>
          <p:cNvPr id="41" name="Group 40"/>
          <p:cNvGrpSpPr/>
          <p:nvPr/>
        </p:nvGrpSpPr>
        <p:grpSpPr>
          <a:xfrm>
            <a:off x="2781880" y="1464583"/>
            <a:ext cx="2144780" cy="5331025"/>
            <a:chOff x="315787" y="728953"/>
            <a:chExt cx="2144780" cy="5331025"/>
          </a:xfrm>
        </p:grpSpPr>
        <p:sp>
          <p:nvSpPr>
            <p:cNvPr id="43" name="Content Placeholder 2">
              <a:extLst>
                <a:ext uri="{FF2B5EF4-FFF2-40B4-BE49-F238E27FC236}">
                  <a16:creationId xmlns:a16="http://schemas.microsoft.com/office/drawing/2014/main" id="{5E35F55A-9292-9145-8D48-B42786E78383}"/>
                </a:ext>
              </a:extLst>
            </p:cNvPr>
            <p:cNvSpPr txBox="1">
              <a:spLocks/>
            </p:cNvSpPr>
            <p:nvPr/>
          </p:nvSpPr>
          <p:spPr>
            <a:xfrm>
              <a:off x="315787" y="728953"/>
              <a:ext cx="2144780" cy="5331025"/>
            </a:xfrm>
            <a:prstGeom prst="rect">
              <a:avLst/>
            </a:prstGeom>
            <a:solidFill>
              <a:schemeClr val="bg1"/>
            </a:solidFill>
            <a:ln w="38100">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dirty="0"/>
            </a:p>
            <a:p>
              <a:pPr algn="ctr"/>
              <a:r>
                <a:rPr lang="en-US" sz="1600" b="1" dirty="0">
                  <a:solidFill>
                    <a:schemeClr val="tx1">
                      <a:lumMod val="85000"/>
                      <a:lumOff val="15000"/>
                    </a:schemeClr>
                  </a:solidFill>
                </a:rPr>
                <a:t>Cloud File Storage</a:t>
              </a:r>
            </a:p>
            <a:p>
              <a:pPr algn="ctr"/>
              <a:endParaRPr lang="en-US" sz="1600" b="1" dirty="0">
                <a:solidFill>
                  <a:schemeClr val="tx1">
                    <a:lumMod val="85000"/>
                    <a:lumOff val="15000"/>
                  </a:schemeClr>
                </a:solidFill>
              </a:endParaRPr>
            </a:p>
            <a:p>
              <a:pPr algn="ctr"/>
              <a:endParaRPr lang="en-US" sz="1600" b="1" dirty="0">
                <a:solidFill>
                  <a:schemeClr val="tx1">
                    <a:lumMod val="85000"/>
                    <a:lumOff val="15000"/>
                  </a:schemeClr>
                </a:solidFill>
              </a:endParaRPr>
            </a:p>
            <a:p>
              <a:pPr algn="ctr"/>
              <a:endParaRPr lang="en-US" sz="1600" b="1" dirty="0">
                <a:solidFill>
                  <a:schemeClr val="tx1">
                    <a:lumMod val="85000"/>
                    <a:lumOff val="15000"/>
                  </a:schemeClr>
                </a:solidFill>
              </a:endParaRPr>
            </a:p>
            <a:p>
              <a:pPr algn="ctr"/>
              <a:r>
                <a:rPr lang="en-US" sz="1400" i="1" u="sng" dirty="0">
                  <a:solidFill>
                    <a:schemeClr val="tx1">
                      <a:lumMod val="85000"/>
                      <a:lumOff val="15000"/>
                    </a:schemeClr>
                  </a:solidFill>
                </a:rPr>
                <a:t>Summary</a:t>
              </a:r>
            </a:p>
            <a:p>
              <a:pPr algn="ctr"/>
              <a:r>
                <a:rPr lang="en-US" sz="1200" dirty="0">
                  <a:solidFill>
                    <a:schemeClr val="tx1">
                      <a:lumMod val="85000"/>
                      <a:lumOff val="15000"/>
                    </a:schemeClr>
                  </a:solidFill>
                </a:rPr>
                <a:t>An intuitive cloud-based tool that provides secure, 24/7 access to files from any location, on any device.</a:t>
              </a:r>
            </a:p>
            <a:p>
              <a:pPr algn="ctr"/>
              <a:r>
                <a:rPr lang="en-US" sz="1400" i="1" u="sng" dirty="0">
                  <a:solidFill>
                    <a:schemeClr val="tx1">
                      <a:lumMod val="85000"/>
                      <a:lumOff val="15000"/>
                    </a:schemeClr>
                  </a:solidFill>
                </a:rPr>
                <a:t>Key Stat</a:t>
              </a:r>
            </a:p>
          </p:txBody>
        </p:sp>
        <p:pic>
          <p:nvPicPr>
            <p:cNvPr id="44" name="Picture 43">
              <a:extLst>
                <a:ext uri="{FF2B5EF4-FFF2-40B4-BE49-F238E27FC236}">
                  <a16:creationId xmlns:a16="http://schemas.microsoft.com/office/drawing/2014/main" id="{190F3794-7FE2-0C48-A750-D5E92C80D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791" y="1783651"/>
              <a:ext cx="604771" cy="324560"/>
            </a:xfrm>
            <a:prstGeom prst="rect">
              <a:avLst/>
            </a:prstGeom>
          </p:spPr>
        </p:pic>
        <p:sp>
          <p:nvSpPr>
            <p:cNvPr id="46" name="Rectangle 45"/>
            <p:cNvSpPr/>
            <p:nvPr/>
          </p:nvSpPr>
          <p:spPr>
            <a:xfrm>
              <a:off x="816677" y="4037153"/>
              <a:ext cx="1143000" cy="1143000"/>
            </a:xfrm>
            <a:prstGeom prst="rect">
              <a:avLst/>
            </a:prstGeom>
            <a:solidFill>
              <a:schemeClr val="accent3">
                <a:lumMod val="20000"/>
                <a:lumOff val="80000"/>
              </a:schemeClr>
            </a:solidFill>
            <a:ln w="28575">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184BE"/>
                  </a:solidFill>
                </a:rPr>
                <a:t>168</a:t>
              </a:r>
              <a:endParaRPr lang="en-US" sz="2800" b="1" dirty="0">
                <a:solidFill>
                  <a:srgbClr val="3184BE"/>
                </a:solidFill>
              </a:endParaRPr>
            </a:p>
            <a:p>
              <a:pPr algn="ctr"/>
              <a:r>
                <a:rPr lang="en-US" sz="1400" dirty="0">
                  <a:solidFill>
                    <a:srgbClr val="3184BE"/>
                  </a:solidFill>
                </a:rPr>
                <a:t>TB</a:t>
              </a:r>
            </a:p>
          </p:txBody>
        </p:sp>
        <p:sp>
          <p:nvSpPr>
            <p:cNvPr id="47" name="TextBox 46"/>
            <p:cNvSpPr txBox="1"/>
            <p:nvPr/>
          </p:nvSpPr>
          <p:spPr>
            <a:xfrm>
              <a:off x="461307" y="5382154"/>
              <a:ext cx="1853738" cy="461665"/>
            </a:xfrm>
            <a:prstGeom prst="rect">
              <a:avLst/>
            </a:prstGeom>
            <a:noFill/>
          </p:spPr>
          <p:txBody>
            <a:bodyPr wrap="square" rtlCol="0">
              <a:spAutoFit/>
            </a:bodyPr>
            <a:lstStyle/>
            <a:p>
              <a:pPr algn="ctr"/>
              <a:r>
                <a:rPr lang="en-US" sz="1200" dirty="0"/>
                <a:t>Amount of data stored in Box</a:t>
              </a:r>
            </a:p>
          </p:txBody>
        </p:sp>
      </p:grpSp>
      <p:grpSp>
        <p:nvGrpSpPr>
          <p:cNvPr id="48" name="Group 47"/>
          <p:cNvGrpSpPr/>
          <p:nvPr/>
        </p:nvGrpSpPr>
        <p:grpSpPr>
          <a:xfrm>
            <a:off x="5195774" y="1464583"/>
            <a:ext cx="2148840" cy="5331025"/>
            <a:chOff x="2727063" y="728953"/>
            <a:chExt cx="2148840" cy="5331025"/>
          </a:xfrm>
        </p:grpSpPr>
        <p:sp>
          <p:nvSpPr>
            <p:cNvPr id="49" name="Content Placeholder 2">
              <a:extLst>
                <a:ext uri="{FF2B5EF4-FFF2-40B4-BE49-F238E27FC236}">
                  <a16:creationId xmlns:a16="http://schemas.microsoft.com/office/drawing/2014/main" id="{5E35F55A-9292-9145-8D48-B42786E78383}"/>
                </a:ext>
              </a:extLst>
            </p:cNvPr>
            <p:cNvSpPr txBox="1">
              <a:spLocks/>
            </p:cNvSpPr>
            <p:nvPr/>
          </p:nvSpPr>
          <p:spPr>
            <a:xfrm>
              <a:off x="2727063" y="728953"/>
              <a:ext cx="2148840" cy="5331025"/>
            </a:xfrm>
            <a:prstGeom prst="rect">
              <a:avLst/>
            </a:prstGeom>
            <a:solidFill>
              <a:schemeClr val="bg1"/>
            </a:solidFill>
            <a:ln w="38100">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dirty="0"/>
            </a:p>
            <a:p>
              <a:pPr algn="ctr"/>
              <a:r>
                <a:rPr lang="en-US" sz="1600" b="1" dirty="0">
                  <a:solidFill>
                    <a:schemeClr val="tx1">
                      <a:lumMod val="85000"/>
                      <a:lumOff val="15000"/>
                    </a:schemeClr>
                  </a:solidFill>
                </a:rPr>
                <a:t>Online Surveys</a:t>
              </a:r>
            </a:p>
            <a:p>
              <a:pPr algn="ctr"/>
              <a:endParaRPr lang="en-US" sz="1600" b="1" dirty="0">
                <a:solidFill>
                  <a:schemeClr val="tx1">
                    <a:lumMod val="85000"/>
                    <a:lumOff val="15000"/>
                  </a:schemeClr>
                </a:solidFill>
              </a:endParaRPr>
            </a:p>
            <a:p>
              <a:pPr algn="ctr"/>
              <a:endParaRPr lang="en-US" sz="1600" b="1" dirty="0">
                <a:solidFill>
                  <a:schemeClr val="tx1">
                    <a:lumMod val="85000"/>
                    <a:lumOff val="15000"/>
                  </a:schemeClr>
                </a:solidFill>
              </a:endParaRPr>
            </a:p>
            <a:p>
              <a:pPr algn="ctr"/>
              <a:endParaRPr lang="en-US" sz="1600" b="1" dirty="0">
                <a:solidFill>
                  <a:schemeClr val="tx1">
                    <a:lumMod val="85000"/>
                    <a:lumOff val="15000"/>
                  </a:schemeClr>
                </a:solidFill>
              </a:endParaRPr>
            </a:p>
            <a:p>
              <a:pPr algn="ctr"/>
              <a:r>
                <a:rPr lang="en-US" sz="1400" i="1" u="sng" dirty="0">
                  <a:solidFill>
                    <a:schemeClr val="tx1">
                      <a:lumMod val="85000"/>
                      <a:lumOff val="15000"/>
                    </a:schemeClr>
                  </a:solidFill>
                </a:rPr>
                <a:t>Summary</a:t>
              </a:r>
            </a:p>
            <a:p>
              <a:pPr algn="ctr"/>
              <a:r>
                <a:rPr lang="en-US" sz="1200" dirty="0">
                  <a:solidFill>
                    <a:schemeClr val="tx1">
                      <a:lumMod val="85000"/>
                      <a:lumOff val="15000"/>
                    </a:schemeClr>
                  </a:solidFill>
                </a:rPr>
                <a:t>An easy-to-use tool to make surveys, process data, and create reports that help you share your findings.</a:t>
              </a:r>
            </a:p>
            <a:p>
              <a:pPr algn="ctr"/>
              <a:r>
                <a:rPr lang="en-US" sz="1400" i="1" u="sng" dirty="0">
                  <a:solidFill>
                    <a:schemeClr val="tx1">
                      <a:lumMod val="85000"/>
                      <a:lumOff val="15000"/>
                    </a:schemeClr>
                  </a:solidFill>
                </a:rPr>
                <a:t>Key Stat</a:t>
              </a:r>
            </a:p>
          </p:txBody>
        </p:sp>
        <p:pic>
          <p:nvPicPr>
            <p:cNvPr id="50" name="Picture 2" descr="Image result for qualtric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5406" y="1503398"/>
              <a:ext cx="1572154" cy="88506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3229983" y="4037153"/>
              <a:ext cx="1143000" cy="1143000"/>
            </a:xfrm>
            <a:prstGeom prst="rect">
              <a:avLst/>
            </a:prstGeom>
            <a:solidFill>
              <a:schemeClr val="accent3">
                <a:lumMod val="20000"/>
                <a:lumOff val="80000"/>
              </a:schemeClr>
            </a:solidFill>
            <a:ln w="28575">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184BE"/>
                  </a:solidFill>
                </a:rPr>
                <a:t>102K</a:t>
              </a:r>
            </a:p>
            <a:p>
              <a:pPr algn="ctr"/>
              <a:r>
                <a:rPr lang="en-US" sz="1400" dirty="0">
                  <a:solidFill>
                    <a:srgbClr val="3184BE"/>
                  </a:solidFill>
                </a:rPr>
                <a:t>Responses</a:t>
              </a:r>
            </a:p>
          </p:txBody>
        </p:sp>
        <p:sp>
          <p:nvSpPr>
            <p:cNvPr id="52" name="TextBox 51"/>
            <p:cNvSpPr txBox="1"/>
            <p:nvPr/>
          </p:nvSpPr>
          <p:spPr>
            <a:xfrm>
              <a:off x="2874614" y="5382155"/>
              <a:ext cx="1853738" cy="461665"/>
            </a:xfrm>
            <a:prstGeom prst="rect">
              <a:avLst/>
            </a:prstGeom>
            <a:noFill/>
          </p:spPr>
          <p:txBody>
            <a:bodyPr wrap="square" rtlCol="0">
              <a:spAutoFit/>
            </a:bodyPr>
            <a:lstStyle/>
            <a:p>
              <a:pPr algn="ctr"/>
              <a:r>
                <a:rPr lang="en-US" sz="1200" dirty="0"/>
                <a:t>Number of survey responses sent</a:t>
              </a:r>
            </a:p>
          </p:txBody>
        </p:sp>
      </p:grpSp>
      <p:grpSp>
        <p:nvGrpSpPr>
          <p:cNvPr id="53" name="Group 52"/>
          <p:cNvGrpSpPr/>
          <p:nvPr/>
        </p:nvGrpSpPr>
        <p:grpSpPr>
          <a:xfrm>
            <a:off x="7612398" y="1464582"/>
            <a:ext cx="2148840" cy="5331025"/>
            <a:chOff x="5012630" y="728952"/>
            <a:chExt cx="2148840" cy="5331025"/>
          </a:xfrm>
        </p:grpSpPr>
        <p:sp>
          <p:nvSpPr>
            <p:cNvPr id="54" name="Content Placeholder 2">
              <a:extLst>
                <a:ext uri="{FF2B5EF4-FFF2-40B4-BE49-F238E27FC236}">
                  <a16:creationId xmlns:a16="http://schemas.microsoft.com/office/drawing/2014/main" id="{5E35F55A-9292-9145-8D48-B42786E78383}"/>
                </a:ext>
              </a:extLst>
            </p:cNvPr>
            <p:cNvSpPr txBox="1">
              <a:spLocks/>
            </p:cNvSpPr>
            <p:nvPr/>
          </p:nvSpPr>
          <p:spPr>
            <a:xfrm>
              <a:off x="5012630" y="728952"/>
              <a:ext cx="2148840" cy="5331025"/>
            </a:xfrm>
            <a:prstGeom prst="rect">
              <a:avLst/>
            </a:prstGeom>
            <a:solidFill>
              <a:schemeClr val="bg1"/>
            </a:solidFill>
            <a:ln w="38100">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dirty="0"/>
            </a:p>
            <a:p>
              <a:pPr algn="ctr"/>
              <a:r>
                <a:rPr lang="en-US" sz="1600" b="1" dirty="0">
                  <a:solidFill>
                    <a:schemeClr val="tx1">
                      <a:lumMod val="85000"/>
                      <a:lumOff val="15000"/>
                    </a:schemeClr>
                  </a:solidFill>
                </a:rPr>
                <a:t>Video Conferencing</a:t>
              </a:r>
            </a:p>
            <a:p>
              <a:pPr algn="ctr"/>
              <a:endParaRPr lang="en-US" sz="1600" b="1" dirty="0">
                <a:solidFill>
                  <a:schemeClr val="tx1">
                    <a:lumMod val="85000"/>
                    <a:lumOff val="15000"/>
                  </a:schemeClr>
                </a:solidFill>
              </a:endParaRPr>
            </a:p>
            <a:p>
              <a:pPr algn="ctr"/>
              <a:endParaRPr lang="en-US" sz="1600" b="1" dirty="0">
                <a:solidFill>
                  <a:schemeClr val="tx1">
                    <a:lumMod val="85000"/>
                    <a:lumOff val="15000"/>
                  </a:schemeClr>
                </a:solidFill>
              </a:endParaRPr>
            </a:p>
            <a:p>
              <a:pPr algn="ctr"/>
              <a:endParaRPr lang="en-US" sz="1600" b="1" dirty="0">
                <a:solidFill>
                  <a:schemeClr val="tx1">
                    <a:lumMod val="85000"/>
                    <a:lumOff val="15000"/>
                  </a:schemeClr>
                </a:solidFill>
              </a:endParaRPr>
            </a:p>
            <a:p>
              <a:pPr algn="ctr"/>
              <a:r>
                <a:rPr lang="en-US" sz="1400" i="1" u="sng" dirty="0">
                  <a:solidFill>
                    <a:schemeClr val="tx1">
                      <a:lumMod val="85000"/>
                      <a:lumOff val="15000"/>
                    </a:schemeClr>
                  </a:solidFill>
                </a:rPr>
                <a:t>Summary</a:t>
              </a:r>
              <a:endParaRPr lang="en-US" sz="1400" b="1" u="sng" dirty="0">
                <a:solidFill>
                  <a:schemeClr val="tx1">
                    <a:lumMod val="85000"/>
                    <a:lumOff val="15000"/>
                  </a:schemeClr>
                </a:solidFill>
              </a:endParaRPr>
            </a:p>
            <a:p>
              <a:pPr algn="ctr"/>
              <a:r>
                <a:rPr lang="en-US" sz="1200" dirty="0">
                  <a:solidFill>
                    <a:schemeClr val="tx1">
                      <a:lumMod val="85000"/>
                      <a:lumOff val="15000"/>
                    </a:schemeClr>
                  </a:solidFill>
                </a:rPr>
                <a:t>Schedule and host online meetings that are secure and can be joined via most devices and browsers.</a:t>
              </a:r>
              <a:endParaRPr lang="en-US" sz="1400" dirty="0">
                <a:solidFill>
                  <a:schemeClr val="tx1">
                    <a:lumMod val="85000"/>
                    <a:lumOff val="15000"/>
                  </a:schemeClr>
                </a:solidFill>
              </a:endParaRPr>
            </a:p>
            <a:p>
              <a:pPr algn="ctr"/>
              <a:r>
                <a:rPr lang="en-US" sz="1400" i="1" u="sng" dirty="0">
                  <a:solidFill>
                    <a:schemeClr val="tx1">
                      <a:lumMod val="85000"/>
                      <a:lumOff val="15000"/>
                    </a:schemeClr>
                  </a:solidFill>
                </a:rPr>
                <a:t>Key Stat</a:t>
              </a:r>
            </a:p>
          </p:txBody>
        </p:sp>
        <p:sp>
          <p:nvSpPr>
            <p:cNvPr id="55" name="Rectangle 54"/>
            <p:cNvSpPr/>
            <p:nvPr/>
          </p:nvSpPr>
          <p:spPr>
            <a:xfrm>
              <a:off x="5515550" y="4037152"/>
              <a:ext cx="1143000" cy="1143000"/>
            </a:xfrm>
            <a:prstGeom prst="rect">
              <a:avLst/>
            </a:prstGeom>
            <a:solidFill>
              <a:schemeClr val="accent3">
                <a:lumMod val="20000"/>
                <a:lumOff val="80000"/>
              </a:schemeClr>
            </a:solidFill>
            <a:ln w="28575">
              <a:solidFill>
                <a:srgbClr val="FEB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184BE"/>
                  </a:solidFill>
                </a:rPr>
                <a:t>4,500</a:t>
              </a:r>
            </a:p>
            <a:p>
              <a:pPr algn="ctr"/>
              <a:r>
                <a:rPr lang="en-US" sz="1400" dirty="0">
                  <a:solidFill>
                    <a:srgbClr val="3184BE"/>
                  </a:solidFill>
                </a:rPr>
                <a:t>Meetings</a:t>
              </a:r>
            </a:p>
          </p:txBody>
        </p:sp>
        <p:sp>
          <p:nvSpPr>
            <p:cNvPr id="56" name="TextBox 55"/>
            <p:cNvSpPr txBox="1"/>
            <p:nvPr/>
          </p:nvSpPr>
          <p:spPr>
            <a:xfrm>
              <a:off x="5160181" y="5382155"/>
              <a:ext cx="1853738" cy="461665"/>
            </a:xfrm>
            <a:prstGeom prst="rect">
              <a:avLst/>
            </a:prstGeom>
            <a:noFill/>
          </p:spPr>
          <p:txBody>
            <a:bodyPr wrap="square" rtlCol="0">
              <a:spAutoFit/>
            </a:bodyPr>
            <a:lstStyle/>
            <a:p>
              <a:pPr algn="ctr"/>
              <a:r>
                <a:rPr lang="en-US" sz="1200" dirty="0"/>
                <a:t>Number of meetings held in a month</a:t>
              </a:r>
            </a:p>
          </p:txBody>
        </p:sp>
        <p:pic>
          <p:nvPicPr>
            <p:cNvPr id="57" name="Picture 2" descr="Image result for zoo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4580" y="1784361"/>
              <a:ext cx="1424940" cy="323850"/>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Content Placeholder 2">
            <a:extLst>
              <a:ext uri="{FF2B5EF4-FFF2-40B4-BE49-F238E27FC236}">
                <a16:creationId xmlns:a16="http://schemas.microsoft.com/office/drawing/2014/main" id="{5E35F55A-9292-9145-8D48-B42786E78383}"/>
              </a:ext>
            </a:extLst>
          </p:cNvPr>
          <p:cNvSpPr txBox="1">
            <a:spLocks/>
          </p:cNvSpPr>
          <p:nvPr/>
        </p:nvSpPr>
        <p:spPr>
          <a:xfrm>
            <a:off x="9908789" y="1464581"/>
            <a:ext cx="2148840" cy="5331025"/>
          </a:xfrm>
          <a:prstGeom prst="rect">
            <a:avLst/>
          </a:prstGeom>
          <a:solidFill>
            <a:schemeClr val="bg1"/>
          </a:solidFill>
          <a:ln w="38100">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dirty="0"/>
          </a:p>
          <a:p>
            <a:pPr algn="ctr"/>
            <a:r>
              <a:rPr lang="en-US" sz="1600" b="1" dirty="0" smtClean="0">
                <a:solidFill>
                  <a:schemeClr val="tx1">
                    <a:lumMod val="85000"/>
                    <a:lumOff val="15000"/>
                  </a:schemeClr>
                </a:solidFill>
              </a:rPr>
              <a:t>Security and support</a:t>
            </a:r>
          </a:p>
          <a:p>
            <a:pPr algn="ctr"/>
            <a:endParaRPr lang="en-US" sz="1600" b="1" dirty="0">
              <a:solidFill>
                <a:schemeClr val="tx1">
                  <a:lumMod val="85000"/>
                  <a:lumOff val="15000"/>
                </a:schemeClr>
              </a:solidFill>
            </a:endParaRPr>
          </a:p>
          <a:p>
            <a:pPr algn="ctr"/>
            <a:endParaRPr lang="en-US" sz="2000" b="1" dirty="0" smtClean="0">
              <a:solidFill>
                <a:schemeClr val="accent1"/>
              </a:solidFill>
            </a:endParaRPr>
          </a:p>
          <a:p>
            <a:pPr algn="ctr"/>
            <a:endParaRPr lang="en-US" sz="2000" b="1" dirty="0" smtClean="0">
              <a:solidFill>
                <a:schemeClr val="accent1"/>
              </a:solidFill>
            </a:endParaRPr>
          </a:p>
          <a:p>
            <a:pPr algn="ctr"/>
            <a:endParaRPr lang="en-US" sz="2000" b="1" dirty="0">
              <a:solidFill>
                <a:schemeClr val="accent1"/>
              </a:solidFill>
            </a:endParaRPr>
          </a:p>
          <a:p>
            <a:pPr algn="ctr"/>
            <a:r>
              <a:rPr lang="en-US" sz="2000" b="1" dirty="0" smtClean="0">
                <a:solidFill>
                  <a:schemeClr val="accent1"/>
                </a:solidFill>
              </a:rPr>
              <a:t>Encryption</a:t>
            </a:r>
          </a:p>
          <a:p>
            <a:pPr algn="ctr"/>
            <a:endParaRPr lang="en-US" sz="2000" b="1" dirty="0">
              <a:solidFill>
                <a:schemeClr val="accent1"/>
              </a:solidFill>
            </a:endParaRPr>
          </a:p>
          <a:p>
            <a:pPr algn="ctr"/>
            <a:r>
              <a:rPr lang="en-US" sz="2000" b="1" dirty="0" smtClean="0">
                <a:solidFill>
                  <a:schemeClr val="accent1"/>
                </a:solidFill>
              </a:rPr>
              <a:t>Duo</a:t>
            </a:r>
          </a:p>
          <a:p>
            <a:pPr algn="ctr"/>
            <a:endParaRPr lang="en-US" sz="1600" b="1" dirty="0" smtClean="0">
              <a:solidFill>
                <a:schemeClr val="tx1">
                  <a:lumMod val="85000"/>
                  <a:lumOff val="15000"/>
                </a:schemeClr>
              </a:solidFill>
            </a:endParaRPr>
          </a:p>
          <a:p>
            <a:pPr algn="ctr"/>
            <a:endParaRPr lang="en-US" sz="1600" b="1" i="1" u="sng" dirty="0">
              <a:solidFill>
                <a:schemeClr val="tx1">
                  <a:lumMod val="85000"/>
                  <a:lumOff val="15000"/>
                </a:schemeClr>
              </a:solidFill>
            </a:endParaRPr>
          </a:p>
          <a:p>
            <a:pPr algn="ctr"/>
            <a:endParaRPr lang="en-US" sz="1400" i="1" u="sng" dirty="0">
              <a:solidFill>
                <a:schemeClr val="tx1">
                  <a:lumMod val="85000"/>
                  <a:lumOff val="15000"/>
                </a:schemeClr>
              </a:solidFill>
            </a:endParaRPr>
          </a:p>
        </p:txBody>
      </p:sp>
      <p:sp>
        <p:nvSpPr>
          <p:cNvPr id="79" name="Title 1"/>
          <p:cNvSpPr txBox="1">
            <a:spLocks/>
          </p:cNvSpPr>
          <p:nvPr/>
        </p:nvSpPr>
        <p:spPr>
          <a:xfrm>
            <a:off x="2674430" y="417666"/>
            <a:ext cx="11122888" cy="985880"/>
          </a:xfrm>
          <a:prstGeom prst="rect">
            <a:avLst/>
          </a:prstGeom>
        </p:spPr>
        <p:txBody>
          <a:bodyPr anchor="t">
            <a:normAutofit/>
          </a:bodyPr>
          <a:lstStyle>
            <a:lvl1pPr algn="l" defTabSz="914400" rtl="0" eaLnBrk="1" latinLnBrk="0" hangingPunct="1">
              <a:lnSpc>
                <a:spcPct val="90000"/>
              </a:lnSpc>
              <a:spcBef>
                <a:spcPct val="0"/>
              </a:spcBef>
              <a:buNone/>
              <a:defRPr sz="3600" b="1" kern="1200">
                <a:solidFill>
                  <a:srgbClr val="3284BF"/>
                </a:solidFill>
                <a:latin typeface="Arial" panose="020B0604020202020204" pitchFamily="34" charset="0"/>
                <a:ea typeface="+mj-ea"/>
                <a:cs typeface="Arial" panose="020B0604020202020204" pitchFamily="34" charset="0"/>
              </a:defRPr>
            </a:lvl1pPr>
          </a:lstStyle>
          <a:p>
            <a:r>
              <a:rPr lang="en-US" dirty="0" smtClean="0"/>
              <a:t>Major focus of training </a:t>
            </a:r>
            <a:endParaRPr lang="en-US" dirty="0"/>
          </a:p>
        </p:txBody>
      </p:sp>
      <p:sp>
        <p:nvSpPr>
          <p:cNvPr id="80" name="Text Placeholder 36"/>
          <p:cNvSpPr>
            <a:spLocks noGrp="1"/>
          </p:cNvSpPr>
          <p:nvPr>
            <p:ph type="body" sz="quarter" idx="4294967295"/>
          </p:nvPr>
        </p:nvSpPr>
        <p:spPr>
          <a:xfrm>
            <a:off x="-42874" y="1758307"/>
            <a:ext cx="3269791" cy="555122"/>
          </a:xfrm>
          <a:prstGeom prst="rect">
            <a:avLst/>
          </a:prstGeom>
        </p:spPr>
        <p:txBody>
          <a:bodyPr/>
          <a:lstStyle/>
          <a:p>
            <a:r>
              <a:rPr lang="en-US" dirty="0"/>
              <a:t>Technology Events </a:t>
            </a:r>
          </a:p>
        </p:txBody>
      </p:sp>
    </p:spTree>
    <p:extLst>
      <p:ext uri="{BB962C8B-B14F-4D97-AF65-F5344CB8AC3E}">
        <p14:creationId xmlns:p14="http://schemas.microsoft.com/office/powerpoint/2010/main" val="838461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Lessons Learned </a:t>
            </a:r>
            <a:endParaRPr lang="en-US" dirty="0"/>
          </a:p>
        </p:txBody>
      </p:sp>
      <p:sp>
        <p:nvSpPr>
          <p:cNvPr id="10" name="Text Placeholder 9"/>
          <p:cNvSpPr>
            <a:spLocks noGrp="1"/>
          </p:cNvSpPr>
          <p:nvPr>
            <p:ph type="body" sz="quarter" idx="36"/>
          </p:nvPr>
        </p:nvSpPr>
        <p:spPr>
          <a:xfrm>
            <a:off x="1812891" y="1793509"/>
            <a:ext cx="2216476" cy="1096962"/>
          </a:xfrm>
        </p:spPr>
        <p:txBody>
          <a:bodyPr>
            <a:normAutofit lnSpcReduction="10000"/>
          </a:bodyPr>
          <a:lstStyle/>
          <a:p>
            <a:r>
              <a:rPr lang="en-US" sz="2400" b="0" dirty="0" smtClean="0">
                <a:solidFill>
                  <a:schemeClr val="tx1">
                    <a:lumMod val="65000"/>
                    <a:lumOff val="35000"/>
                  </a:schemeClr>
                </a:solidFill>
                <a:latin typeface="+mj-lt"/>
              </a:rPr>
              <a:t>Establish Faculty champions </a:t>
            </a:r>
            <a:endParaRPr lang="en-US" sz="2400" b="0" dirty="0">
              <a:solidFill>
                <a:schemeClr val="tx1">
                  <a:lumMod val="65000"/>
                  <a:lumOff val="35000"/>
                </a:schemeClr>
              </a:solidFill>
              <a:latin typeface="+mj-lt"/>
            </a:endParaRPr>
          </a:p>
        </p:txBody>
      </p:sp>
      <p:sp>
        <p:nvSpPr>
          <p:cNvPr id="12" name="Text Placeholder 11"/>
          <p:cNvSpPr>
            <a:spLocks noGrp="1"/>
          </p:cNvSpPr>
          <p:nvPr>
            <p:ph type="body" sz="quarter" idx="38"/>
          </p:nvPr>
        </p:nvSpPr>
        <p:spPr>
          <a:xfrm>
            <a:off x="5551007" y="1682734"/>
            <a:ext cx="2576737" cy="1096962"/>
          </a:xfrm>
        </p:spPr>
        <p:txBody>
          <a:bodyPr>
            <a:noAutofit/>
          </a:bodyPr>
          <a:lstStyle/>
          <a:p>
            <a:r>
              <a:rPr lang="en-US" sz="2400" b="0" dirty="0" smtClean="0">
                <a:solidFill>
                  <a:schemeClr val="tx1">
                    <a:lumMod val="65000"/>
                    <a:lumOff val="35000"/>
                  </a:schemeClr>
                </a:solidFill>
                <a:latin typeface="+mj-lt"/>
              </a:rPr>
              <a:t>Communicate often with use cases on service offerings </a:t>
            </a:r>
            <a:endParaRPr lang="en-US" sz="2400" b="0" dirty="0">
              <a:solidFill>
                <a:schemeClr val="tx1">
                  <a:lumMod val="65000"/>
                  <a:lumOff val="35000"/>
                </a:schemeClr>
              </a:solidFill>
              <a:latin typeface="+mj-lt"/>
            </a:endParaRPr>
          </a:p>
        </p:txBody>
      </p:sp>
      <p:sp>
        <p:nvSpPr>
          <p:cNvPr id="13" name="Picture Placeholder 12"/>
          <p:cNvSpPr>
            <a:spLocks noGrp="1"/>
          </p:cNvSpPr>
          <p:nvPr>
            <p:ph type="pic" sz="quarter" idx="4294967295"/>
          </p:nvPr>
        </p:nvSpPr>
        <p:spPr>
          <a:xfrm>
            <a:off x="8434544" y="1732880"/>
            <a:ext cx="1218220" cy="1218220"/>
          </a:xfrm>
        </p:spPr>
      </p:sp>
      <p:sp>
        <p:nvSpPr>
          <p:cNvPr id="14" name="Text Placeholder 13"/>
          <p:cNvSpPr>
            <a:spLocks noGrp="1"/>
          </p:cNvSpPr>
          <p:nvPr>
            <p:ph type="body" sz="quarter" idx="40"/>
          </p:nvPr>
        </p:nvSpPr>
        <p:spPr>
          <a:xfrm>
            <a:off x="9948216" y="1779672"/>
            <a:ext cx="2216476" cy="1096962"/>
          </a:xfrm>
        </p:spPr>
        <p:txBody>
          <a:bodyPr>
            <a:normAutofit lnSpcReduction="10000"/>
          </a:bodyPr>
          <a:lstStyle/>
          <a:p>
            <a:r>
              <a:rPr lang="en-US" sz="2400" b="0" dirty="0" smtClean="0">
                <a:solidFill>
                  <a:schemeClr val="tx1">
                    <a:lumMod val="65000"/>
                    <a:lumOff val="35000"/>
                  </a:schemeClr>
                </a:solidFill>
                <a:latin typeface="+mj-lt"/>
              </a:rPr>
              <a:t>Move from IT as a service to IT as a partner</a:t>
            </a:r>
            <a:endParaRPr lang="en-US" sz="2400" b="0" dirty="0">
              <a:solidFill>
                <a:schemeClr val="tx1">
                  <a:lumMod val="65000"/>
                  <a:lumOff val="35000"/>
                </a:schemeClr>
              </a:solidFill>
              <a:latin typeface="+mj-lt"/>
            </a:endParaRPr>
          </a:p>
        </p:txBody>
      </p:sp>
      <p:sp>
        <p:nvSpPr>
          <p:cNvPr id="16" name="Text Placeholder 15"/>
          <p:cNvSpPr>
            <a:spLocks noGrp="1"/>
          </p:cNvSpPr>
          <p:nvPr>
            <p:ph type="body" sz="quarter" idx="42"/>
          </p:nvPr>
        </p:nvSpPr>
        <p:spPr>
          <a:xfrm>
            <a:off x="2743606" y="4184868"/>
            <a:ext cx="2771521" cy="1096962"/>
          </a:xfrm>
        </p:spPr>
        <p:txBody>
          <a:bodyPr>
            <a:noAutofit/>
          </a:bodyPr>
          <a:lstStyle/>
          <a:p>
            <a:r>
              <a:rPr lang="en-US" sz="2400" b="0" dirty="0" smtClean="0">
                <a:solidFill>
                  <a:schemeClr val="tx1">
                    <a:lumMod val="65000"/>
                    <a:lumOff val="35000"/>
                  </a:schemeClr>
                </a:solidFill>
                <a:latin typeface="+mj-lt"/>
              </a:rPr>
              <a:t>Move from ticket centric IT to holistic customer centric IT </a:t>
            </a:r>
            <a:endParaRPr lang="en-US" sz="2400" b="0" dirty="0">
              <a:solidFill>
                <a:schemeClr val="tx1">
                  <a:lumMod val="65000"/>
                  <a:lumOff val="35000"/>
                </a:schemeClr>
              </a:solidFill>
              <a:latin typeface="+mj-lt"/>
            </a:endParaRPr>
          </a:p>
        </p:txBody>
      </p:sp>
      <p:sp>
        <p:nvSpPr>
          <p:cNvPr id="20" name="Text Placeholder 19"/>
          <p:cNvSpPr>
            <a:spLocks noGrp="1"/>
          </p:cNvSpPr>
          <p:nvPr>
            <p:ph type="body" sz="quarter" idx="46"/>
          </p:nvPr>
        </p:nvSpPr>
        <p:spPr>
          <a:xfrm>
            <a:off x="7636635" y="4091235"/>
            <a:ext cx="4340212" cy="1325630"/>
          </a:xfrm>
        </p:spPr>
        <p:txBody>
          <a:bodyPr vert="horz" lIns="91440" tIns="45720" rIns="91440" bIns="45720" rtlCol="0">
            <a:noAutofit/>
          </a:bodyPr>
          <a:lstStyle/>
          <a:p>
            <a:r>
              <a:rPr lang="en-US" sz="2400" b="0" dirty="0">
                <a:solidFill>
                  <a:schemeClr val="tx1">
                    <a:lumMod val="65000"/>
                    <a:lumOff val="35000"/>
                  </a:schemeClr>
                </a:solidFill>
                <a:latin typeface="+mj-lt"/>
              </a:rPr>
              <a:t>Establish </a:t>
            </a:r>
            <a:r>
              <a:rPr lang="en-US" sz="2400" b="0" dirty="0" smtClean="0">
                <a:solidFill>
                  <a:schemeClr val="tx1">
                    <a:lumMod val="65000"/>
                    <a:lumOff val="35000"/>
                  </a:schemeClr>
                </a:solidFill>
                <a:latin typeface="+mj-lt"/>
              </a:rPr>
              <a:t>Research IT governance with the </a:t>
            </a:r>
            <a:r>
              <a:rPr lang="en-US" sz="2400" b="0" dirty="0">
                <a:solidFill>
                  <a:schemeClr val="tx1">
                    <a:lumMod val="65000"/>
                    <a:lumOff val="35000"/>
                  </a:schemeClr>
                </a:solidFill>
                <a:latin typeface="+mj-lt"/>
              </a:rPr>
              <a:t>business </a:t>
            </a:r>
            <a:r>
              <a:rPr lang="en-US" sz="2400" b="0" dirty="0" smtClean="0">
                <a:solidFill>
                  <a:schemeClr val="tx1">
                    <a:lumMod val="65000"/>
                    <a:lumOff val="35000"/>
                  </a:schemeClr>
                </a:solidFill>
                <a:latin typeface="+mj-lt"/>
              </a:rPr>
              <a:t>leading and prioritizing to </a:t>
            </a:r>
            <a:r>
              <a:rPr lang="en-US" sz="2400" b="0" dirty="0">
                <a:solidFill>
                  <a:schemeClr val="tx1">
                    <a:lumMod val="65000"/>
                    <a:lumOff val="35000"/>
                  </a:schemeClr>
                </a:solidFill>
                <a:latin typeface="+mj-lt"/>
              </a:rPr>
              <a:t>organization’s strategic </a:t>
            </a:r>
            <a:r>
              <a:rPr lang="en-US" sz="2400" b="0" dirty="0" smtClean="0">
                <a:solidFill>
                  <a:schemeClr val="tx1">
                    <a:lumMod val="65000"/>
                    <a:lumOff val="35000"/>
                  </a:schemeClr>
                </a:solidFill>
                <a:latin typeface="+mj-lt"/>
              </a:rPr>
              <a:t>plan</a:t>
            </a:r>
            <a:endParaRPr lang="en-US" sz="2400" b="0" dirty="0">
              <a:solidFill>
                <a:schemeClr val="tx1">
                  <a:lumMod val="65000"/>
                  <a:lumOff val="35000"/>
                </a:schemeClr>
              </a:solidFill>
              <a:latin typeface="+mj-lt"/>
            </a:endParaRPr>
          </a:p>
        </p:txBody>
      </p:sp>
      <p:pic>
        <p:nvPicPr>
          <p:cNvPr id="22" name="Picture 21"/>
          <p:cNvPicPr>
            <a:picLocks noChangeAspect="1"/>
          </p:cNvPicPr>
          <p:nvPr/>
        </p:nvPicPr>
        <p:blipFill>
          <a:blip r:embed="rId2"/>
          <a:stretch>
            <a:fillRect/>
          </a:stretch>
        </p:blipFill>
        <p:spPr>
          <a:xfrm>
            <a:off x="49457" y="1523375"/>
            <a:ext cx="1747974" cy="1620073"/>
          </a:xfrm>
          <a:prstGeom prst="rect">
            <a:avLst/>
          </a:prstGeom>
        </p:spPr>
      </p:pic>
      <p:pic>
        <p:nvPicPr>
          <p:cNvPr id="23" name="Picture 22"/>
          <p:cNvPicPr>
            <a:picLocks noChangeAspect="1"/>
          </p:cNvPicPr>
          <p:nvPr/>
        </p:nvPicPr>
        <p:blipFill rotWithShape="1">
          <a:blip r:embed="rId3"/>
          <a:srcRect l="13219" r="7322"/>
          <a:stretch/>
        </p:blipFill>
        <p:spPr>
          <a:xfrm>
            <a:off x="3865515" y="1537004"/>
            <a:ext cx="1653178" cy="1688287"/>
          </a:xfrm>
          <a:prstGeom prst="rect">
            <a:avLst/>
          </a:prstGeom>
        </p:spPr>
      </p:pic>
      <p:pic>
        <p:nvPicPr>
          <p:cNvPr id="24" name="Picture 23"/>
          <p:cNvPicPr>
            <a:picLocks noChangeAspect="1"/>
          </p:cNvPicPr>
          <p:nvPr/>
        </p:nvPicPr>
        <p:blipFill>
          <a:blip r:embed="rId4"/>
          <a:stretch>
            <a:fillRect/>
          </a:stretch>
        </p:blipFill>
        <p:spPr>
          <a:xfrm>
            <a:off x="8328702" y="1523934"/>
            <a:ext cx="1619514" cy="1619514"/>
          </a:xfrm>
          <a:prstGeom prst="rect">
            <a:avLst/>
          </a:prstGeom>
        </p:spPr>
      </p:pic>
      <p:pic>
        <p:nvPicPr>
          <p:cNvPr id="25" name="Picture 24"/>
          <p:cNvPicPr>
            <a:picLocks noChangeAspect="1"/>
          </p:cNvPicPr>
          <p:nvPr/>
        </p:nvPicPr>
        <p:blipFill>
          <a:blip r:embed="rId5"/>
          <a:stretch>
            <a:fillRect/>
          </a:stretch>
        </p:blipFill>
        <p:spPr>
          <a:xfrm>
            <a:off x="1289083" y="4091235"/>
            <a:ext cx="1454523" cy="1454523"/>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7406" y="3985485"/>
            <a:ext cx="1495728" cy="1495728"/>
          </a:xfrm>
          <a:prstGeom prst="rect">
            <a:avLst/>
          </a:prstGeom>
        </p:spPr>
      </p:pic>
    </p:spTree>
    <p:extLst>
      <p:ext uri="{BB962C8B-B14F-4D97-AF65-F5344CB8AC3E}">
        <p14:creationId xmlns:p14="http://schemas.microsoft.com/office/powerpoint/2010/main" val="2630442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endParaRPr lang="en-US" dirty="0"/>
          </a:p>
        </p:txBody>
      </p:sp>
      <p:sp>
        <p:nvSpPr>
          <p:cNvPr id="8" name="Content Placeholder 7"/>
          <p:cNvSpPr>
            <a:spLocks noGrp="1"/>
          </p:cNvSpPr>
          <p:nvPr>
            <p:ph idx="1"/>
          </p:nvPr>
        </p:nvSpPr>
        <p:spPr>
          <a:xfrm>
            <a:off x="517473" y="1122921"/>
            <a:ext cx="11122888" cy="4455740"/>
          </a:xfrm>
        </p:spPr>
        <p:txBody>
          <a:bodyPr>
            <a:noAutofit/>
          </a:bodyPr>
          <a:lstStyle/>
          <a:p>
            <a:pPr marL="342900" indent="-342900">
              <a:lnSpc>
                <a:spcPts val="3600"/>
              </a:lnSpc>
              <a:buBlip>
                <a:blip r:embed="rId2"/>
              </a:buBlip>
              <a:defRPr/>
            </a:pPr>
            <a:r>
              <a:rPr lang="en-US" dirty="0">
                <a:solidFill>
                  <a:srgbClr val="363636"/>
                </a:solidFill>
                <a:latin typeface="Arial" charset="0"/>
                <a:ea typeface="Arial" charset="0"/>
                <a:cs typeface="Arial" charset="0"/>
              </a:rPr>
              <a:t>Lack of </a:t>
            </a:r>
            <a:r>
              <a:rPr lang="en-US" dirty="0" smtClean="0">
                <a:solidFill>
                  <a:srgbClr val="363636"/>
                </a:solidFill>
                <a:latin typeface="Arial" charset="0"/>
                <a:ea typeface="Arial" charset="0"/>
                <a:cs typeface="Arial" charset="0"/>
              </a:rPr>
              <a:t>robust funding </a:t>
            </a:r>
            <a:r>
              <a:rPr lang="en-US" dirty="0">
                <a:solidFill>
                  <a:srgbClr val="363636"/>
                </a:solidFill>
                <a:latin typeface="Arial" charset="0"/>
                <a:ea typeface="Arial" charset="0"/>
                <a:cs typeface="Arial" charset="0"/>
              </a:rPr>
              <a:t>from researchers towards IT </a:t>
            </a:r>
            <a:r>
              <a:rPr lang="en-US" dirty="0" smtClean="0">
                <a:solidFill>
                  <a:srgbClr val="363636"/>
                </a:solidFill>
                <a:latin typeface="Arial" charset="0"/>
                <a:ea typeface="Arial" charset="0"/>
                <a:cs typeface="Arial" charset="0"/>
              </a:rPr>
              <a:t>initiatives- Need for subsidies centrally</a:t>
            </a:r>
            <a:endParaRPr lang="en-US" dirty="0">
              <a:solidFill>
                <a:srgbClr val="363636"/>
              </a:solidFill>
              <a:latin typeface="Arial" charset="0"/>
              <a:ea typeface="Arial" charset="0"/>
              <a:cs typeface="Arial" charset="0"/>
            </a:endParaRPr>
          </a:p>
          <a:p>
            <a:pPr marL="342900" indent="-342900">
              <a:lnSpc>
                <a:spcPts val="3600"/>
              </a:lnSpc>
              <a:buBlip>
                <a:blip r:embed="rId2"/>
              </a:buBlip>
              <a:defRPr/>
            </a:pPr>
            <a:r>
              <a:rPr lang="en-US" dirty="0">
                <a:solidFill>
                  <a:srgbClr val="363636"/>
                </a:solidFill>
                <a:latin typeface="Arial" charset="0"/>
                <a:ea typeface="Arial" charset="0"/>
                <a:cs typeface="Arial" charset="0"/>
              </a:rPr>
              <a:t>Expanding </a:t>
            </a:r>
            <a:r>
              <a:rPr lang="en-US" dirty="0" smtClean="0">
                <a:solidFill>
                  <a:srgbClr val="363636"/>
                </a:solidFill>
                <a:latin typeface="Arial" charset="0"/>
                <a:ea typeface="Arial" charset="0"/>
                <a:cs typeface="Arial" charset="0"/>
              </a:rPr>
              <a:t>storage needs by researchers</a:t>
            </a:r>
            <a:endParaRPr lang="en-US" dirty="0">
              <a:solidFill>
                <a:srgbClr val="363636"/>
              </a:solidFill>
              <a:latin typeface="Arial" charset="0"/>
              <a:ea typeface="Arial" charset="0"/>
              <a:cs typeface="Arial" charset="0"/>
            </a:endParaRPr>
          </a:p>
          <a:p>
            <a:pPr marL="342900" indent="-342900">
              <a:lnSpc>
                <a:spcPts val="3600"/>
              </a:lnSpc>
              <a:buBlip>
                <a:blip r:embed="rId2"/>
              </a:buBlip>
              <a:defRPr/>
            </a:pPr>
            <a:r>
              <a:rPr lang="en-US" dirty="0">
                <a:solidFill>
                  <a:srgbClr val="363636"/>
                </a:solidFill>
                <a:latin typeface="Arial" charset="0"/>
                <a:ea typeface="Arial" charset="0"/>
                <a:cs typeface="Arial" charset="0"/>
              </a:rPr>
              <a:t>Gaining respect and trust of researchers towards IT is a slow and labor intensive process</a:t>
            </a:r>
          </a:p>
          <a:p>
            <a:pPr marL="342900" indent="-342900">
              <a:lnSpc>
                <a:spcPts val="3600"/>
              </a:lnSpc>
              <a:buBlip>
                <a:blip r:embed="rId2"/>
              </a:buBlip>
              <a:defRPr/>
            </a:pPr>
            <a:r>
              <a:rPr lang="en-US" dirty="0">
                <a:solidFill>
                  <a:srgbClr val="363636"/>
                </a:solidFill>
                <a:latin typeface="Arial" charset="0"/>
                <a:ea typeface="Arial" charset="0"/>
                <a:cs typeface="Arial" charset="0"/>
              </a:rPr>
              <a:t>Preference from some researchers towards decentralized local </a:t>
            </a:r>
            <a:r>
              <a:rPr lang="en-US" dirty="0" smtClean="0">
                <a:solidFill>
                  <a:srgbClr val="363636"/>
                </a:solidFill>
                <a:latin typeface="Arial" charset="0"/>
                <a:ea typeface="Arial" charset="0"/>
                <a:cs typeface="Arial" charset="0"/>
              </a:rPr>
              <a:t>support </a:t>
            </a:r>
            <a:r>
              <a:rPr lang="en-US" dirty="0">
                <a:solidFill>
                  <a:srgbClr val="363636"/>
                </a:solidFill>
                <a:latin typeface="Arial" charset="0"/>
                <a:ea typeface="Arial" charset="0"/>
                <a:cs typeface="Arial" charset="0"/>
              </a:rPr>
              <a:t>over enterprise IT, despite enhanced spectrum of service offerings, robust infrastructure and </a:t>
            </a:r>
            <a:r>
              <a:rPr lang="en-US" dirty="0" smtClean="0">
                <a:solidFill>
                  <a:srgbClr val="363636"/>
                </a:solidFill>
                <a:latin typeface="Arial" charset="0"/>
                <a:ea typeface="Arial" charset="0"/>
                <a:cs typeface="Arial" charset="0"/>
              </a:rPr>
              <a:t>security</a:t>
            </a:r>
          </a:p>
          <a:p>
            <a:pPr marL="342900" indent="-342900">
              <a:lnSpc>
                <a:spcPts val="3600"/>
              </a:lnSpc>
              <a:buBlip>
                <a:blip r:embed="rId2"/>
              </a:buBlip>
              <a:defRPr/>
            </a:pPr>
            <a:r>
              <a:rPr lang="en-US" dirty="0">
                <a:solidFill>
                  <a:srgbClr val="363636"/>
                </a:solidFill>
                <a:latin typeface="Arial" charset="0"/>
                <a:ea typeface="Arial" charset="0"/>
                <a:cs typeface="Arial" charset="0"/>
              </a:rPr>
              <a:t>Striving to meet the needs of the individual researchers while remaining strategic in selecting initiatives that benefit the larger organization  </a:t>
            </a:r>
            <a:r>
              <a:rPr lang="en-US" sz="3200" dirty="0">
                <a:solidFill>
                  <a:schemeClr val="tx1">
                    <a:lumMod val="65000"/>
                    <a:lumOff val="35000"/>
                  </a:schemeClr>
                </a:solidFill>
              </a:rPr>
              <a:t> </a:t>
            </a:r>
          </a:p>
        </p:txBody>
      </p:sp>
    </p:spTree>
    <p:extLst>
      <p:ext uri="{BB962C8B-B14F-4D97-AF65-F5344CB8AC3E}">
        <p14:creationId xmlns:p14="http://schemas.microsoft.com/office/powerpoint/2010/main" val="40490161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DGIT Team Acknowledgements </a:t>
            </a:r>
            <a:endParaRPr lang="en-US" sz="3200" dirty="0"/>
          </a:p>
        </p:txBody>
      </p:sp>
      <p:sp>
        <p:nvSpPr>
          <p:cNvPr id="6" name="Text Placeholder 5"/>
          <p:cNvSpPr>
            <a:spLocks noGrp="1"/>
          </p:cNvSpPr>
          <p:nvPr>
            <p:ph type="body" sz="quarter" idx="36"/>
          </p:nvPr>
        </p:nvSpPr>
        <p:spPr/>
        <p:txBody>
          <a:bodyPr>
            <a:normAutofit/>
          </a:bodyPr>
          <a:lstStyle/>
          <a:p>
            <a:r>
              <a:rPr lang="en-US" sz="1500" b="0" dirty="0" smtClean="0"/>
              <a:t>Cliff Kravit</a:t>
            </a:r>
          </a:p>
          <a:p>
            <a:r>
              <a:rPr lang="en-US" sz="1500" b="0" dirty="0" smtClean="0"/>
              <a:t>Program Manager</a:t>
            </a:r>
          </a:p>
          <a:p>
            <a:endParaRPr lang="en-US" sz="1500" b="0" dirty="0" smtClean="0"/>
          </a:p>
          <a:p>
            <a:r>
              <a:rPr lang="en-US" sz="1500" b="0" dirty="0" smtClean="0"/>
              <a:t>Research Enablement </a:t>
            </a:r>
            <a:endParaRPr lang="en-US" sz="1500" b="0" dirty="0"/>
          </a:p>
        </p:txBody>
      </p:sp>
      <p:sp>
        <p:nvSpPr>
          <p:cNvPr id="8" name="Text Placeholder 7"/>
          <p:cNvSpPr>
            <a:spLocks noGrp="1"/>
          </p:cNvSpPr>
          <p:nvPr>
            <p:ph type="body" sz="quarter" idx="38"/>
          </p:nvPr>
        </p:nvSpPr>
        <p:spPr/>
        <p:txBody>
          <a:bodyPr>
            <a:normAutofit/>
          </a:bodyPr>
          <a:lstStyle/>
          <a:p>
            <a:r>
              <a:rPr lang="en-US" sz="1500" b="0" dirty="0" smtClean="0"/>
              <a:t>Ismail Mitchell</a:t>
            </a:r>
          </a:p>
          <a:p>
            <a:r>
              <a:rPr lang="en-US" sz="1500" b="0" dirty="0" smtClean="0"/>
              <a:t>Program Manager</a:t>
            </a:r>
          </a:p>
          <a:p>
            <a:endParaRPr lang="en-US" sz="1500" b="0" dirty="0" smtClean="0"/>
          </a:p>
          <a:p>
            <a:r>
              <a:rPr lang="en-US" sz="1500" b="0" dirty="0" smtClean="0"/>
              <a:t>Research Enablement</a:t>
            </a:r>
            <a:endParaRPr lang="en-US" sz="1500" b="0" dirty="0"/>
          </a:p>
        </p:txBody>
      </p:sp>
      <p:pic>
        <p:nvPicPr>
          <p:cNvPr id="22" name="Picture Placeholder 21"/>
          <p:cNvPicPr>
            <a:picLocks noGrp="1" noChangeAspect="1"/>
          </p:cNvPicPr>
          <p:nvPr>
            <p:ph type="pic" sz="quarter" idx="39"/>
          </p:nvPr>
        </p:nvPicPr>
        <p:blipFill>
          <a:blip r:embed="rId2"/>
          <a:srcRect/>
          <a:stretch>
            <a:fillRect/>
          </a:stretch>
        </p:blipFill>
        <p:spPr>
          <a:xfrm>
            <a:off x="8434544" y="1732880"/>
            <a:ext cx="1218220" cy="1218220"/>
          </a:xfrm>
          <a:prstGeom prst="rect">
            <a:avLst/>
          </a:prstGeom>
        </p:spPr>
      </p:pic>
      <p:sp>
        <p:nvSpPr>
          <p:cNvPr id="10" name="Text Placeholder 9"/>
          <p:cNvSpPr>
            <a:spLocks noGrp="1"/>
          </p:cNvSpPr>
          <p:nvPr>
            <p:ph type="body" sz="quarter" idx="40"/>
          </p:nvPr>
        </p:nvSpPr>
        <p:spPr/>
        <p:txBody>
          <a:bodyPr/>
          <a:lstStyle/>
          <a:p>
            <a:r>
              <a:rPr lang="en-US" sz="1500" b="0" dirty="0" smtClean="0"/>
              <a:t>Mayra Solano </a:t>
            </a:r>
          </a:p>
          <a:p>
            <a:endParaRPr lang="en-US" sz="1500" b="0" dirty="0" smtClean="0"/>
          </a:p>
          <a:p>
            <a:endParaRPr lang="en-US" sz="1500" b="0" dirty="0" smtClean="0"/>
          </a:p>
          <a:p>
            <a:r>
              <a:rPr lang="en-US" sz="1500" b="0" dirty="0" smtClean="0"/>
              <a:t>Web Product Manager</a:t>
            </a:r>
            <a:endParaRPr lang="en-US" sz="1500" b="0" dirty="0"/>
          </a:p>
        </p:txBody>
      </p:sp>
      <p:pic>
        <p:nvPicPr>
          <p:cNvPr id="21" name="Picture Placeholder 20"/>
          <p:cNvPicPr>
            <a:picLocks noGrp="1" noChangeAspect="1"/>
          </p:cNvPicPr>
          <p:nvPr>
            <p:ph type="pic" sz="quarter" idx="41"/>
          </p:nvPr>
        </p:nvPicPr>
        <p:blipFill>
          <a:blip r:embed="rId3"/>
          <a:srcRect/>
          <a:stretch>
            <a:fillRect/>
          </a:stretch>
        </p:blipFill>
        <p:spPr>
          <a:prstGeom prst="rect">
            <a:avLst/>
          </a:prstGeom>
        </p:spPr>
      </p:pic>
      <p:sp>
        <p:nvSpPr>
          <p:cNvPr id="12" name="Text Placeholder 11"/>
          <p:cNvSpPr>
            <a:spLocks noGrp="1"/>
          </p:cNvSpPr>
          <p:nvPr>
            <p:ph type="body" sz="quarter" idx="42"/>
          </p:nvPr>
        </p:nvSpPr>
        <p:spPr/>
        <p:txBody>
          <a:bodyPr>
            <a:normAutofit/>
          </a:bodyPr>
          <a:lstStyle/>
          <a:p>
            <a:r>
              <a:rPr lang="en-US" sz="1500" b="0" dirty="0" smtClean="0"/>
              <a:t>Kristen Lineberger</a:t>
            </a:r>
          </a:p>
          <a:p>
            <a:endParaRPr lang="en-US" sz="1500" b="0" dirty="0"/>
          </a:p>
          <a:p>
            <a:r>
              <a:rPr lang="en-US" sz="1500" b="0" dirty="0" smtClean="0"/>
              <a:t>Content Strategist + Web Product Manager</a:t>
            </a:r>
            <a:endParaRPr lang="en-US" sz="1500" b="0" dirty="0"/>
          </a:p>
        </p:txBody>
      </p:sp>
      <p:pic>
        <p:nvPicPr>
          <p:cNvPr id="26" name="Picture Placeholder 25"/>
          <p:cNvPicPr>
            <a:picLocks noGrp="1" noChangeAspect="1"/>
          </p:cNvPicPr>
          <p:nvPr>
            <p:ph type="pic" sz="quarter" idx="43"/>
          </p:nvPr>
        </p:nvPicPr>
        <p:blipFill>
          <a:blip r:embed="rId4"/>
          <a:srcRect l="65" r="65"/>
          <a:stretch>
            <a:fillRect/>
          </a:stretch>
        </p:blipFill>
        <p:spPr>
          <a:prstGeom prst="rect">
            <a:avLst/>
          </a:prstGeom>
        </p:spPr>
      </p:pic>
      <p:sp>
        <p:nvSpPr>
          <p:cNvPr id="14" name="Text Placeholder 13"/>
          <p:cNvSpPr>
            <a:spLocks noGrp="1"/>
          </p:cNvSpPr>
          <p:nvPr>
            <p:ph type="body" sz="quarter" idx="44"/>
          </p:nvPr>
        </p:nvSpPr>
        <p:spPr>
          <a:xfrm>
            <a:off x="6019811" y="4268346"/>
            <a:ext cx="2426028" cy="1096962"/>
          </a:xfrm>
        </p:spPr>
        <p:txBody>
          <a:bodyPr>
            <a:normAutofit/>
          </a:bodyPr>
          <a:lstStyle/>
          <a:p>
            <a:r>
              <a:rPr lang="en-US" sz="1500" b="0" dirty="0" smtClean="0"/>
              <a:t>Arun Budhwani</a:t>
            </a:r>
          </a:p>
          <a:p>
            <a:endParaRPr lang="en-US" sz="1500" b="0" dirty="0" smtClean="0"/>
          </a:p>
          <a:p>
            <a:endParaRPr lang="en-US" sz="1500" b="0" dirty="0"/>
          </a:p>
          <a:p>
            <a:r>
              <a:rPr lang="en-US" sz="1500" b="0" dirty="0" smtClean="0"/>
              <a:t>Sr. Dir. Service Delivery</a:t>
            </a:r>
            <a:endParaRPr lang="en-US" sz="1500" b="0" dirty="0"/>
          </a:p>
        </p:txBody>
      </p:sp>
      <p:sp>
        <p:nvSpPr>
          <p:cNvPr id="16" name="Text Placeholder 15"/>
          <p:cNvSpPr>
            <a:spLocks noGrp="1"/>
          </p:cNvSpPr>
          <p:nvPr>
            <p:ph type="body" sz="quarter" idx="46"/>
          </p:nvPr>
        </p:nvSpPr>
        <p:spPr/>
        <p:txBody>
          <a:bodyPr>
            <a:normAutofit/>
          </a:bodyPr>
          <a:lstStyle/>
          <a:p>
            <a:r>
              <a:rPr lang="en-US" sz="1500" b="0" dirty="0" smtClean="0"/>
              <a:t>Mike Shane</a:t>
            </a:r>
          </a:p>
          <a:p>
            <a:endParaRPr lang="en-US" sz="1500" b="0" dirty="0" smtClean="0"/>
          </a:p>
          <a:p>
            <a:endParaRPr lang="en-US" sz="1500" b="0" dirty="0"/>
          </a:p>
          <a:p>
            <a:r>
              <a:rPr lang="en-US" sz="1500" b="0" dirty="0" smtClean="0"/>
              <a:t>Dir. Infrastructure </a:t>
            </a:r>
            <a:endParaRPr lang="en-US" sz="1500" b="0" dirty="0"/>
          </a:p>
        </p:txBody>
      </p:sp>
      <p:pic>
        <p:nvPicPr>
          <p:cNvPr id="18" name="Picture Placeholder 17"/>
          <p:cNvPicPr>
            <a:picLocks noGrp="1" noChangeAspect="1"/>
          </p:cNvPicPr>
          <p:nvPr>
            <p:ph type="pic" sz="quarter" idx="37"/>
          </p:nvPr>
        </p:nvPicPr>
        <p:blipFill>
          <a:blip r:embed="rId5"/>
          <a:srcRect/>
          <a:stretch>
            <a:fillRect/>
          </a:stretch>
        </p:blipFill>
        <p:spPr>
          <a:xfrm>
            <a:off x="4568319" y="1732880"/>
            <a:ext cx="1218220" cy="1218220"/>
          </a:xfrm>
          <a:prstGeom prst="rect">
            <a:avLst/>
          </a:prstGeom>
        </p:spPr>
      </p:pic>
      <p:pic>
        <p:nvPicPr>
          <p:cNvPr id="20" name="Picture Placeholder 19"/>
          <p:cNvPicPr>
            <a:picLocks noGrp="1" noChangeAspect="1"/>
          </p:cNvPicPr>
          <p:nvPr>
            <p:ph type="pic" sz="quarter" idx="10"/>
          </p:nvPr>
        </p:nvPicPr>
        <p:blipFill>
          <a:blip r:embed="rId6"/>
          <a:srcRect t="65" b="65"/>
          <a:stretch>
            <a:fillRect/>
          </a:stretch>
        </p:blipFill>
        <p:spPr>
          <a:xfrm>
            <a:off x="690799" y="1732880"/>
            <a:ext cx="1218220" cy="1218220"/>
          </a:xfrm>
          <a:prstGeom prst="rect">
            <a:avLst/>
          </a:prstGeom>
        </p:spPr>
      </p:pic>
      <p:pic>
        <p:nvPicPr>
          <p:cNvPr id="25" name="Picture Placeholder 24"/>
          <p:cNvPicPr>
            <a:picLocks noGrp="1" noChangeAspect="1"/>
          </p:cNvPicPr>
          <p:nvPr>
            <p:ph type="pic" sz="quarter" idx="45"/>
          </p:nvPr>
        </p:nvPicPr>
        <p:blipFill>
          <a:blip r:embed="rId7"/>
          <a:srcRect l="65" r="65"/>
          <a:stretch>
            <a:fillRect/>
          </a:stretch>
        </p:blipFill>
        <p:spPr>
          <a:prstGeom prst="rect">
            <a:avLst/>
          </a:prstGeom>
        </p:spPr>
      </p:pic>
    </p:spTree>
    <p:extLst>
      <p:ext uri="{BB962C8B-B14F-4D97-AF65-F5344CB8AC3E}">
        <p14:creationId xmlns:p14="http://schemas.microsoft.com/office/powerpoint/2010/main" val="1065268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A9918159-645F-024E-AC52-26B1D439A021}"/>
              </a:ext>
            </a:extLst>
          </p:cNvPr>
          <p:cNvGraphicFramePr>
            <a:graphicFrameLocks/>
          </p:cNvGraphicFramePr>
          <p:nvPr>
            <p:extLst>
              <p:ext uri="{D42A27DB-BD31-4B8C-83A1-F6EECF244321}">
                <p14:modId xmlns:p14="http://schemas.microsoft.com/office/powerpoint/2010/main" val="2939687092"/>
              </p:ext>
            </p:extLst>
          </p:nvPr>
        </p:nvGraphicFramePr>
        <p:xfrm>
          <a:off x="282322" y="1664676"/>
          <a:ext cx="11556424" cy="5193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p:nvPr/>
        </p:nvCxnSpPr>
        <p:spPr>
          <a:xfrm flipV="1">
            <a:off x="282322" y="1008344"/>
            <a:ext cx="11206607" cy="0"/>
          </a:xfrm>
          <a:prstGeom prst="line">
            <a:avLst/>
          </a:prstGeom>
          <a:ln w="34925">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2260945" y="1163409"/>
            <a:ext cx="2083502" cy="1002534"/>
            <a:chOff x="4736460" y="691845"/>
            <a:chExt cx="2083502" cy="1002534"/>
          </a:xfrm>
        </p:grpSpPr>
        <p:sp>
          <p:nvSpPr>
            <p:cNvPr id="10" name="Rounded Rectangle 9"/>
            <p:cNvSpPr/>
            <p:nvPr/>
          </p:nvSpPr>
          <p:spPr>
            <a:xfrm>
              <a:off x="4736460" y="691845"/>
              <a:ext cx="2083502" cy="1002534"/>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ounded Rectangle 4"/>
            <p:cNvSpPr txBox="1"/>
            <p:nvPr/>
          </p:nvSpPr>
          <p:spPr>
            <a:xfrm>
              <a:off x="4765823" y="721208"/>
              <a:ext cx="2024776" cy="9438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a:ea typeface="+mn-ea"/>
                  <a:cs typeface="+mn-cs"/>
                </a:rPr>
                <a:t>DGSOM Dean </a:t>
              </a:r>
              <a:r>
                <a:rPr lang="en-US" sz="1300" kern="1200" dirty="0">
                  <a:latin typeface="Calibri" panose="020F0502020204030204"/>
                  <a:ea typeface="+mn-ea"/>
                  <a:cs typeface="+mn-cs"/>
                </a:rPr>
                <a:t/>
              </a:r>
              <a:br>
                <a:rPr lang="en-US" sz="1300" kern="1200" dirty="0">
                  <a:latin typeface="Calibri" panose="020F0502020204030204"/>
                  <a:ea typeface="+mn-ea"/>
                  <a:cs typeface="+mn-cs"/>
                </a:rPr>
              </a:br>
              <a:r>
                <a:rPr lang="en-US" sz="1300" kern="1200" dirty="0" smtClean="0">
                  <a:latin typeface="Calibri" panose="020F0502020204030204"/>
                  <a:ea typeface="+mn-ea"/>
                  <a:cs typeface="+mn-cs"/>
                </a:rPr>
                <a:t>Kelsey Martin M.D. </a:t>
              </a:r>
              <a:r>
                <a:rPr lang="en-US" sz="1300" kern="1200" dirty="0" err="1" smtClean="0">
                  <a:latin typeface="Calibri" panose="020F0502020204030204"/>
                  <a:ea typeface="+mn-ea"/>
                  <a:cs typeface="+mn-cs"/>
                </a:rPr>
                <a:t>Ph.D</a:t>
              </a:r>
              <a:endParaRPr lang="en-US" sz="1300" kern="1200" dirty="0"/>
            </a:p>
          </p:txBody>
        </p:sp>
      </p:grpSp>
      <p:grpSp>
        <p:nvGrpSpPr>
          <p:cNvPr id="13" name="Group 12"/>
          <p:cNvGrpSpPr/>
          <p:nvPr/>
        </p:nvGrpSpPr>
        <p:grpSpPr>
          <a:xfrm>
            <a:off x="7624173" y="1134046"/>
            <a:ext cx="2083502" cy="1002534"/>
            <a:chOff x="4736460" y="691845"/>
            <a:chExt cx="2083502" cy="1002534"/>
          </a:xfrm>
        </p:grpSpPr>
        <p:sp>
          <p:nvSpPr>
            <p:cNvPr id="14" name="Rounded Rectangle 13"/>
            <p:cNvSpPr/>
            <p:nvPr/>
          </p:nvSpPr>
          <p:spPr>
            <a:xfrm>
              <a:off x="4736460" y="691845"/>
              <a:ext cx="2083502" cy="1002534"/>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ounded Rectangle 4"/>
            <p:cNvSpPr txBox="1"/>
            <p:nvPr/>
          </p:nvSpPr>
          <p:spPr>
            <a:xfrm>
              <a:off x="4765823" y="721208"/>
              <a:ext cx="2024776" cy="9438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a:ea typeface="+mn-ea"/>
                  <a:cs typeface="+mn-cs"/>
                </a:rPr>
                <a:t>UCLA Health Sciences CIO</a:t>
              </a:r>
              <a:r>
                <a:rPr lang="en-US" sz="1300" kern="1200" dirty="0">
                  <a:latin typeface="Calibri" panose="020F0502020204030204"/>
                  <a:ea typeface="+mn-ea"/>
                  <a:cs typeface="+mn-cs"/>
                </a:rPr>
                <a:t/>
              </a:r>
              <a:br>
                <a:rPr lang="en-US" sz="1300" kern="1200" dirty="0">
                  <a:latin typeface="Calibri" panose="020F0502020204030204"/>
                  <a:ea typeface="+mn-ea"/>
                  <a:cs typeface="+mn-cs"/>
                </a:rPr>
              </a:br>
              <a:r>
                <a:rPr lang="en-US" sz="1300" kern="1200" dirty="0" smtClean="0">
                  <a:latin typeface="Calibri" panose="020F0502020204030204"/>
                  <a:ea typeface="+mn-ea"/>
                  <a:cs typeface="+mn-cs"/>
                </a:rPr>
                <a:t>Michael Pfeffer M.D.</a:t>
              </a:r>
              <a:endParaRPr lang="en-US" sz="1300" kern="1200" dirty="0"/>
            </a:p>
          </p:txBody>
        </p:sp>
      </p:grpSp>
      <p:cxnSp>
        <p:nvCxnSpPr>
          <p:cNvPr id="17" name="Elbow Connector 16"/>
          <p:cNvCxnSpPr>
            <a:stCxn id="10" idx="3"/>
          </p:cNvCxnSpPr>
          <p:nvPr/>
        </p:nvCxnSpPr>
        <p:spPr>
          <a:xfrm>
            <a:off x="4344447" y="1664676"/>
            <a:ext cx="1354895" cy="69021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5" idx="1"/>
          </p:cNvCxnSpPr>
          <p:nvPr/>
        </p:nvCxnSpPr>
        <p:spPr>
          <a:xfrm rot="10800000" flipV="1">
            <a:off x="6501008" y="1635313"/>
            <a:ext cx="1152528" cy="71958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a:xfrm>
            <a:off x="282322" y="-165318"/>
            <a:ext cx="11122888" cy="985880"/>
          </a:xfrm>
        </p:spPr>
        <p:txBody>
          <a:bodyPr/>
          <a:lstStyle/>
          <a:p>
            <a:r>
              <a:rPr lang="en-US" dirty="0" smtClean="0"/>
              <a:t>DGIT’s org structure </a:t>
            </a:r>
            <a:endParaRPr lang="en-US" dirty="0"/>
          </a:p>
        </p:txBody>
      </p:sp>
    </p:spTree>
    <p:extLst>
      <p:ext uri="{BB962C8B-B14F-4D97-AF65-F5344CB8AC3E}">
        <p14:creationId xmlns:p14="http://schemas.microsoft.com/office/powerpoint/2010/main" val="2770878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12910093"/>
              </p:ext>
            </p:extLst>
          </p:nvPr>
        </p:nvGraphicFramePr>
        <p:xfrm>
          <a:off x="308343" y="974850"/>
          <a:ext cx="11632019" cy="5447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srcRect l="26484" t="4679" r="18830" b="34487"/>
          <a:stretch/>
        </p:blipFill>
        <p:spPr>
          <a:xfrm>
            <a:off x="3035790" y="2615611"/>
            <a:ext cx="1270395" cy="524290"/>
          </a:xfrm>
          <a:prstGeom prst="rect">
            <a:avLst/>
          </a:prstGeom>
        </p:spPr>
      </p:pic>
      <p:pic>
        <p:nvPicPr>
          <p:cNvPr id="6" name="Picture 5"/>
          <p:cNvPicPr>
            <a:picLocks noChangeAspect="1"/>
          </p:cNvPicPr>
          <p:nvPr/>
        </p:nvPicPr>
        <p:blipFill>
          <a:blip r:embed="rId8"/>
          <a:stretch>
            <a:fillRect/>
          </a:stretch>
        </p:blipFill>
        <p:spPr>
          <a:xfrm>
            <a:off x="478278" y="2700671"/>
            <a:ext cx="1371787" cy="1110954"/>
          </a:xfrm>
          <a:prstGeom prst="rect">
            <a:avLst/>
          </a:prstGeom>
        </p:spPr>
      </p:pic>
      <p:pic>
        <p:nvPicPr>
          <p:cNvPr id="8" name="Picture 7"/>
          <p:cNvPicPr>
            <a:picLocks noChangeAspect="1"/>
          </p:cNvPicPr>
          <p:nvPr/>
        </p:nvPicPr>
        <p:blipFill>
          <a:blip r:embed="rId9"/>
          <a:stretch>
            <a:fillRect/>
          </a:stretch>
        </p:blipFill>
        <p:spPr>
          <a:xfrm>
            <a:off x="7889746" y="874225"/>
            <a:ext cx="1137296" cy="1137296"/>
          </a:xfrm>
          <a:prstGeom prst="rect">
            <a:avLst/>
          </a:prstGeom>
        </p:spPr>
      </p:pic>
      <p:pic>
        <p:nvPicPr>
          <p:cNvPr id="9" name="Picture 8"/>
          <p:cNvPicPr>
            <a:picLocks noChangeAspect="1"/>
          </p:cNvPicPr>
          <p:nvPr/>
        </p:nvPicPr>
        <p:blipFill>
          <a:blip r:embed="rId10"/>
          <a:stretch>
            <a:fillRect/>
          </a:stretch>
        </p:blipFill>
        <p:spPr>
          <a:xfrm>
            <a:off x="10246242" y="591712"/>
            <a:ext cx="928577" cy="928577"/>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05653" y="1379074"/>
            <a:ext cx="1264893" cy="1264893"/>
          </a:xfrm>
          <a:prstGeom prst="rect">
            <a:avLst/>
          </a:prstGeom>
        </p:spPr>
      </p:pic>
      <p:sp>
        <p:nvSpPr>
          <p:cNvPr id="11" name="Title 10"/>
          <p:cNvSpPr>
            <a:spLocks noGrp="1"/>
          </p:cNvSpPr>
          <p:nvPr>
            <p:ph type="title"/>
          </p:nvPr>
        </p:nvSpPr>
        <p:spPr/>
        <p:txBody>
          <a:bodyPr/>
          <a:lstStyle/>
          <a:p>
            <a:r>
              <a:rPr lang="en-US" dirty="0" smtClean="0"/>
              <a:t>DGIT’s journey </a:t>
            </a:r>
            <a:endParaRPr lang="en-US" dirty="0"/>
          </a:p>
        </p:txBody>
      </p:sp>
      <p:cxnSp>
        <p:nvCxnSpPr>
          <p:cNvPr id="14" name="Straight Connector 13"/>
          <p:cNvCxnSpPr/>
          <p:nvPr/>
        </p:nvCxnSpPr>
        <p:spPr>
          <a:xfrm>
            <a:off x="0" y="5603358"/>
            <a:ext cx="12119241" cy="0"/>
          </a:xfrm>
          <a:prstGeom prst="line">
            <a:avLst/>
          </a:prstGeom>
          <a:ln w="57150"/>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a:xfrm>
            <a:off x="129464" y="5693352"/>
            <a:ext cx="697627" cy="369332"/>
          </a:xfrm>
          <a:prstGeom prst="rect">
            <a:avLst/>
          </a:prstGeom>
          <a:noFill/>
        </p:spPr>
        <p:txBody>
          <a:bodyPr wrap="none" rtlCol="0">
            <a:spAutoFit/>
          </a:bodyPr>
          <a:lstStyle/>
          <a:p>
            <a:r>
              <a:rPr lang="en-US" dirty="0" smtClean="0"/>
              <a:t>2015</a:t>
            </a:r>
            <a:endParaRPr lang="en-US" dirty="0"/>
          </a:p>
        </p:txBody>
      </p:sp>
      <p:sp>
        <p:nvSpPr>
          <p:cNvPr id="16" name="TextBox 15"/>
          <p:cNvSpPr txBox="1"/>
          <p:nvPr/>
        </p:nvSpPr>
        <p:spPr>
          <a:xfrm>
            <a:off x="3409943" y="5693352"/>
            <a:ext cx="697627" cy="369332"/>
          </a:xfrm>
          <a:prstGeom prst="rect">
            <a:avLst/>
          </a:prstGeom>
          <a:noFill/>
        </p:spPr>
        <p:txBody>
          <a:bodyPr wrap="none" rtlCol="0">
            <a:spAutoFit/>
          </a:bodyPr>
          <a:lstStyle/>
          <a:p>
            <a:r>
              <a:rPr lang="en-US" dirty="0" smtClean="0"/>
              <a:t>2016</a:t>
            </a:r>
            <a:endParaRPr lang="en-US" dirty="0"/>
          </a:p>
        </p:txBody>
      </p:sp>
      <p:sp>
        <p:nvSpPr>
          <p:cNvPr id="17" name="TextBox 16"/>
          <p:cNvSpPr txBox="1"/>
          <p:nvPr/>
        </p:nvSpPr>
        <p:spPr>
          <a:xfrm>
            <a:off x="6479480" y="5693352"/>
            <a:ext cx="697627" cy="369332"/>
          </a:xfrm>
          <a:prstGeom prst="rect">
            <a:avLst/>
          </a:prstGeom>
          <a:noFill/>
        </p:spPr>
        <p:txBody>
          <a:bodyPr wrap="none" rtlCol="0">
            <a:spAutoFit/>
          </a:bodyPr>
          <a:lstStyle/>
          <a:p>
            <a:r>
              <a:rPr lang="en-US" dirty="0" smtClean="0"/>
              <a:t>2017</a:t>
            </a:r>
            <a:endParaRPr lang="en-US" dirty="0"/>
          </a:p>
        </p:txBody>
      </p:sp>
      <p:sp>
        <p:nvSpPr>
          <p:cNvPr id="18" name="TextBox 17"/>
          <p:cNvSpPr txBox="1"/>
          <p:nvPr/>
        </p:nvSpPr>
        <p:spPr>
          <a:xfrm>
            <a:off x="9225836" y="5693352"/>
            <a:ext cx="697627" cy="369332"/>
          </a:xfrm>
          <a:prstGeom prst="rect">
            <a:avLst/>
          </a:prstGeom>
          <a:noFill/>
        </p:spPr>
        <p:txBody>
          <a:bodyPr wrap="none" rtlCol="0">
            <a:spAutoFit/>
          </a:bodyPr>
          <a:lstStyle/>
          <a:p>
            <a:r>
              <a:rPr lang="en-US" dirty="0" smtClean="0"/>
              <a:t>2018</a:t>
            </a:r>
            <a:endParaRPr lang="en-US" dirty="0"/>
          </a:p>
        </p:txBody>
      </p:sp>
      <p:sp>
        <p:nvSpPr>
          <p:cNvPr id="19" name="TextBox 18"/>
          <p:cNvSpPr txBox="1"/>
          <p:nvPr/>
        </p:nvSpPr>
        <p:spPr>
          <a:xfrm>
            <a:off x="11494373" y="5693352"/>
            <a:ext cx="697627" cy="369332"/>
          </a:xfrm>
          <a:prstGeom prst="rect">
            <a:avLst/>
          </a:prstGeom>
          <a:noFill/>
        </p:spPr>
        <p:txBody>
          <a:bodyPr wrap="none" rtlCol="0">
            <a:spAutoFit/>
          </a:bodyPr>
          <a:lstStyle/>
          <a:p>
            <a:r>
              <a:rPr lang="en-US" dirty="0" smtClean="0"/>
              <a:t>2019</a:t>
            </a:r>
            <a:endParaRPr lang="en-US" dirty="0"/>
          </a:p>
        </p:txBody>
      </p:sp>
    </p:spTree>
    <p:extLst>
      <p:ext uri="{BB962C8B-B14F-4D97-AF65-F5344CB8AC3E}">
        <p14:creationId xmlns:p14="http://schemas.microsoft.com/office/powerpoint/2010/main" val="860285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124C7A-42C7-1945-8282-F62CB0CF0F2A}"/>
              </a:ext>
            </a:extLst>
          </p:cNvPr>
          <p:cNvSpPr>
            <a:spLocks noGrp="1"/>
          </p:cNvSpPr>
          <p:nvPr>
            <p:ph type="body" sz="quarter" idx="21"/>
          </p:nvPr>
        </p:nvSpPr>
        <p:spPr/>
        <p:txBody>
          <a:bodyPr/>
          <a:lstStyle/>
          <a:p>
            <a:r>
              <a:rPr lang="en-US" dirty="0"/>
              <a:t>Core Services</a:t>
            </a:r>
          </a:p>
        </p:txBody>
      </p:sp>
      <p:sp>
        <p:nvSpPr>
          <p:cNvPr id="6" name="Text Placeholder 5">
            <a:extLst>
              <a:ext uri="{FF2B5EF4-FFF2-40B4-BE49-F238E27FC236}">
                <a16:creationId xmlns:a16="http://schemas.microsoft.com/office/drawing/2014/main" id="{E921B8A8-3713-F041-9C63-0978FB10145C}"/>
              </a:ext>
            </a:extLst>
          </p:cNvPr>
          <p:cNvSpPr>
            <a:spLocks noGrp="1"/>
          </p:cNvSpPr>
          <p:nvPr>
            <p:ph type="body" sz="quarter" idx="22"/>
          </p:nvPr>
        </p:nvSpPr>
        <p:spPr>
          <a:xfrm>
            <a:off x="419895" y="2673562"/>
            <a:ext cx="3269789" cy="3820756"/>
          </a:xfrm>
        </p:spPr>
        <p:txBody>
          <a:bodyPr/>
          <a:lstStyle/>
          <a:p>
            <a:r>
              <a:rPr lang="en-US" sz="1400" b="0" dirty="0"/>
              <a:t>DGIT provides a dynamic portfolio of services and capabilities for faculty, students, and staff that support </a:t>
            </a:r>
          </a:p>
          <a:p>
            <a:pPr marL="285750" indent="-285750">
              <a:buFont typeface="Arial" panose="020B0604020202020204" pitchFamily="34" charset="0"/>
              <a:buChar char="•"/>
            </a:pPr>
            <a:r>
              <a:rPr lang="en-US" sz="1400" b="0" dirty="0"/>
              <a:t>Education</a:t>
            </a:r>
          </a:p>
          <a:p>
            <a:pPr marL="285750" indent="-285750">
              <a:buFont typeface="Arial" panose="020B0604020202020204" pitchFamily="34" charset="0"/>
              <a:buChar char="•"/>
            </a:pPr>
            <a:r>
              <a:rPr lang="en-US" sz="1400" b="0" dirty="0"/>
              <a:t>Research</a:t>
            </a:r>
          </a:p>
          <a:p>
            <a:pPr marL="285750" indent="-285750">
              <a:buFont typeface="Arial" panose="020B0604020202020204" pitchFamily="34" charset="0"/>
              <a:buChar char="•"/>
            </a:pPr>
            <a:r>
              <a:rPr lang="en-US" sz="1400" b="0" dirty="0"/>
              <a:t>Analytics</a:t>
            </a:r>
          </a:p>
          <a:p>
            <a:pPr marL="285750" indent="-285750">
              <a:buFont typeface="Arial" panose="020B0604020202020204" pitchFamily="34" charset="0"/>
              <a:buChar char="•"/>
            </a:pPr>
            <a:r>
              <a:rPr lang="en-US" sz="1400" b="0" dirty="0"/>
              <a:t>Web development</a:t>
            </a:r>
          </a:p>
          <a:p>
            <a:pPr marL="285750" indent="-285750">
              <a:buFont typeface="Arial" panose="020B0604020202020204" pitchFamily="34" charset="0"/>
              <a:buChar char="•"/>
            </a:pPr>
            <a:r>
              <a:rPr lang="en-US" sz="1400" b="0" dirty="0"/>
              <a:t>Administrative functions</a:t>
            </a:r>
          </a:p>
          <a:p>
            <a:pPr marL="285750" indent="-285750">
              <a:buFont typeface="Arial" panose="020B0604020202020204" pitchFamily="34" charset="0"/>
              <a:buChar char="•"/>
            </a:pPr>
            <a:endParaRPr lang="en-US" sz="1400" b="0" dirty="0"/>
          </a:p>
          <a:p>
            <a:r>
              <a:rPr lang="en-US" sz="1400" b="0" dirty="0"/>
              <a:t>The technology solutions we deliver fulfill DGIT’s standards for security, reliability, scalability, accessibility, and innovation. They are intended to accelerate the university’s academic and research endeavors.</a:t>
            </a:r>
            <a:endParaRPr lang="en-US" sz="1400" dirty="0"/>
          </a:p>
        </p:txBody>
      </p:sp>
      <p:pic>
        <p:nvPicPr>
          <p:cNvPr id="39" name="Picture Placeholder 38">
            <a:extLst>
              <a:ext uri="{FF2B5EF4-FFF2-40B4-BE49-F238E27FC236}">
                <a16:creationId xmlns:a16="http://schemas.microsoft.com/office/drawing/2014/main" id="{2B5FDEB1-5D4D-BF43-B9A7-5B88D8D6CED8}"/>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a:stretch>
            <a:fillRect/>
          </a:stretch>
        </p:blipFill>
        <p:spPr/>
      </p:pic>
      <p:pic>
        <p:nvPicPr>
          <p:cNvPr id="13" name="Picture 12">
            <a:extLst>
              <a:ext uri="{FF2B5EF4-FFF2-40B4-BE49-F238E27FC236}">
                <a16:creationId xmlns:a16="http://schemas.microsoft.com/office/drawing/2014/main" id="{B7E7EEFC-B7EB-DA44-82AA-17603B2216B9}"/>
              </a:ext>
            </a:extLst>
          </p:cNvPr>
          <p:cNvPicPr>
            <a:picLocks noChangeAspect="1"/>
          </p:cNvPicPr>
          <p:nvPr/>
        </p:nvPicPr>
        <p:blipFill>
          <a:blip r:embed="rId3"/>
          <a:stretch>
            <a:fillRect/>
          </a:stretch>
        </p:blipFill>
        <p:spPr>
          <a:xfrm>
            <a:off x="4231478" y="352406"/>
            <a:ext cx="685800" cy="685800"/>
          </a:xfrm>
          <a:prstGeom prst="rect">
            <a:avLst/>
          </a:prstGeom>
        </p:spPr>
      </p:pic>
      <p:pic>
        <p:nvPicPr>
          <p:cNvPr id="14" name="Picture 13">
            <a:extLst>
              <a:ext uri="{FF2B5EF4-FFF2-40B4-BE49-F238E27FC236}">
                <a16:creationId xmlns:a16="http://schemas.microsoft.com/office/drawing/2014/main" id="{3303A9B0-3D01-A740-95EB-4D580DCB5FCF}"/>
              </a:ext>
            </a:extLst>
          </p:cNvPr>
          <p:cNvPicPr>
            <a:picLocks noChangeAspect="1"/>
          </p:cNvPicPr>
          <p:nvPr/>
        </p:nvPicPr>
        <p:blipFill>
          <a:blip r:embed="rId4"/>
          <a:stretch>
            <a:fillRect/>
          </a:stretch>
        </p:blipFill>
        <p:spPr>
          <a:xfrm>
            <a:off x="4231478" y="1383326"/>
            <a:ext cx="685800" cy="685800"/>
          </a:xfrm>
          <a:prstGeom prst="rect">
            <a:avLst/>
          </a:prstGeom>
        </p:spPr>
      </p:pic>
      <p:pic>
        <p:nvPicPr>
          <p:cNvPr id="15" name="Picture 14">
            <a:extLst>
              <a:ext uri="{FF2B5EF4-FFF2-40B4-BE49-F238E27FC236}">
                <a16:creationId xmlns:a16="http://schemas.microsoft.com/office/drawing/2014/main" id="{3D089F3F-3DC6-EF40-9848-E045D2F22394}"/>
              </a:ext>
            </a:extLst>
          </p:cNvPr>
          <p:cNvPicPr>
            <a:picLocks noChangeAspect="1"/>
          </p:cNvPicPr>
          <p:nvPr/>
        </p:nvPicPr>
        <p:blipFill>
          <a:blip r:embed="rId5"/>
          <a:stretch>
            <a:fillRect/>
          </a:stretch>
        </p:blipFill>
        <p:spPr>
          <a:xfrm>
            <a:off x="4239278" y="2414246"/>
            <a:ext cx="685800" cy="685800"/>
          </a:xfrm>
          <a:prstGeom prst="rect">
            <a:avLst/>
          </a:prstGeom>
        </p:spPr>
      </p:pic>
      <p:pic>
        <p:nvPicPr>
          <p:cNvPr id="16" name="Picture 15">
            <a:extLst>
              <a:ext uri="{FF2B5EF4-FFF2-40B4-BE49-F238E27FC236}">
                <a16:creationId xmlns:a16="http://schemas.microsoft.com/office/drawing/2014/main" id="{9E84A0B8-69C4-3E41-9689-66426A0B7A60}"/>
              </a:ext>
            </a:extLst>
          </p:cNvPr>
          <p:cNvPicPr>
            <a:picLocks noChangeAspect="1"/>
          </p:cNvPicPr>
          <p:nvPr/>
        </p:nvPicPr>
        <p:blipFill>
          <a:blip r:embed="rId6"/>
          <a:stretch>
            <a:fillRect/>
          </a:stretch>
        </p:blipFill>
        <p:spPr>
          <a:xfrm>
            <a:off x="4239278" y="3445166"/>
            <a:ext cx="685800" cy="685800"/>
          </a:xfrm>
          <a:prstGeom prst="rect">
            <a:avLst/>
          </a:prstGeom>
        </p:spPr>
      </p:pic>
      <p:pic>
        <p:nvPicPr>
          <p:cNvPr id="17" name="Picture 16">
            <a:extLst>
              <a:ext uri="{FF2B5EF4-FFF2-40B4-BE49-F238E27FC236}">
                <a16:creationId xmlns:a16="http://schemas.microsoft.com/office/drawing/2014/main" id="{C3609BFB-D45F-F049-8C9F-33E77D1E4C9C}"/>
              </a:ext>
            </a:extLst>
          </p:cNvPr>
          <p:cNvPicPr>
            <a:picLocks noChangeAspect="1"/>
          </p:cNvPicPr>
          <p:nvPr/>
        </p:nvPicPr>
        <p:blipFill>
          <a:blip r:embed="rId7"/>
          <a:stretch>
            <a:fillRect/>
          </a:stretch>
        </p:blipFill>
        <p:spPr>
          <a:xfrm>
            <a:off x="4231478" y="4472409"/>
            <a:ext cx="685800" cy="685800"/>
          </a:xfrm>
          <a:prstGeom prst="rect">
            <a:avLst/>
          </a:prstGeom>
        </p:spPr>
      </p:pic>
      <p:pic>
        <p:nvPicPr>
          <p:cNvPr id="18" name="Picture 17">
            <a:extLst>
              <a:ext uri="{FF2B5EF4-FFF2-40B4-BE49-F238E27FC236}">
                <a16:creationId xmlns:a16="http://schemas.microsoft.com/office/drawing/2014/main" id="{D06BE254-F32A-7349-AFFE-87284E9FB971}"/>
              </a:ext>
            </a:extLst>
          </p:cNvPr>
          <p:cNvPicPr>
            <a:picLocks noChangeAspect="1"/>
          </p:cNvPicPr>
          <p:nvPr/>
        </p:nvPicPr>
        <p:blipFill>
          <a:blip r:embed="rId8"/>
          <a:stretch>
            <a:fillRect/>
          </a:stretch>
        </p:blipFill>
        <p:spPr>
          <a:xfrm>
            <a:off x="4239278" y="5518350"/>
            <a:ext cx="685800" cy="685800"/>
          </a:xfrm>
          <a:prstGeom prst="rect">
            <a:avLst/>
          </a:prstGeom>
        </p:spPr>
      </p:pic>
      <p:pic>
        <p:nvPicPr>
          <p:cNvPr id="19" name="Picture 18">
            <a:extLst>
              <a:ext uri="{FF2B5EF4-FFF2-40B4-BE49-F238E27FC236}">
                <a16:creationId xmlns:a16="http://schemas.microsoft.com/office/drawing/2014/main" id="{60523BC7-6170-9D48-9A55-C024F951910B}"/>
              </a:ext>
            </a:extLst>
          </p:cNvPr>
          <p:cNvPicPr>
            <a:picLocks noChangeAspect="1"/>
          </p:cNvPicPr>
          <p:nvPr/>
        </p:nvPicPr>
        <p:blipFill>
          <a:blip r:embed="rId9"/>
          <a:stretch>
            <a:fillRect/>
          </a:stretch>
        </p:blipFill>
        <p:spPr>
          <a:xfrm>
            <a:off x="8110331" y="352406"/>
            <a:ext cx="685800" cy="685800"/>
          </a:xfrm>
          <a:prstGeom prst="rect">
            <a:avLst/>
          </a:prstGeom>
        </p:spPr>
      </p:pic>
      <p:pic>
        <p:nvPicPr>
          <p:cNvPr id="20" name="Picture 19">
            <a:extLst>
              <a:ext uri="{FF2B5EF4-FFF2-40B4-BE49-F238E27FC236}">
                <a16:creationId xmlns:a16="http://schemas.microsoft.com/office/drawing/2014/main" id="{22AC8003-D8E1-4F47-ABC3-B3CC6A264D6B}"/>
              </a:ext>
            </a:extLst>
          </p:cNvPr>
          <p:cNvPicPr>
            <a:picLocks noChangeAspect="1"/>
          </p:cNvPicPr>
          <p:nvPr/>
        </p:nvPicPr>
        <p:blipFill>
          <a:blip r:embed="rId10"/>
          <a:stretch>
            <a:fillRect/>
          </a:stretch>
        </p:blipFill>
        <p:spPr>
          <a:xfrm>
            <a:off x="8110331" y="1380629"/>
            <a:ext cx="685800" cy="685800"/>
          </a:xfrm>
          <a:prstGeom prst="rect">
            <a:avLst/>
          </a:prstGeom>
        </p:spPr>
      </p:pic>
      <p:pic>
        <p:nvPicPr>
          <p:cNvPr id="21" name="Picture 20">
            <a:extLst>
              <a:ext uri="{FF2B5EF4-FFF2-40B4-BE49-F238E27FC236}">
                <a16:creationId xmlns:a16="http://schemas.microsoft.com/office/drawing/2014/main" id="{BE74BA86-3D13-2045-B8B8-B47A98D23A41}"/>
              </a:ext>
            </a:extLst>
          </p:cNvPr>
          <p:cNvPicPr>
            <a:picLocks noChangeAspect="1"/>
          </p:cNvPicPr>
          <p:nvPr/>
        </p:nvPicPr>
        <p:blipFill>
          <a:blip r:embed="rId11"/>
          <a:stretch>
            <a:fillRect/>
          </a:stretch>
        </p:blipFill>
        <p:spPr>
          <a:xfrm>
            <a:off x="8110331" y="2414246"/>
            <a:ext cx="685800" cy="685800"/>
          </a:xfrm>
          <a:prstGeom prst="rect">
            <a:avLst/>
          </a:prstGeom>
        </p:spPr>
      </p:pic>
      <p:pic>
        <p:nvPicPr>
          <p:cNvPr id="22" name="Picture 21">
            <a:extLst>
              <a:ext uri="{FF2B5EF4-FFF2-40B4-BE49-F238E27FC236}">
                <a16:creationId xmlns:a16="http://schemas.microsoft.com/office/drawing/2014/main" id="{4744214C-801E-9648-9370-747D7743F5D6}"/>
              </a:ext>
            </a:extLst>
          </p:cNvPr>
          <p:cNvPicPr>
            <a:picLocks noChangeAspect="1"/>
          </p:cNvPicPr>
          <p:nvPr/>
        </p:nvPicPr>
        <p:blipFill>
          <a:blip r:embed="rId12"/>
          <a:stretch>
            <a:fillRect/>
          </a:stretch>
        </p:blipFill>
        <p:spPr>
          <a:xfrm>
            <a:off x="8110331" y="3445166"/>
            <a:ext cx="685800" cy="685800"/>
          </a:xfrm>
          <a:prstGeom prst="rect">
            <a:avLst/>
          </a:prstGeom>
        </p:spPr>
      </p:pic>
      <p:pic>
        <p:nvPicPr>
          <p:cNvPr id="23" name="Picture 22">
            <a:extLst>
              <a:ext uri="{FF2B5EF4-FFF2-40B4-BE49-F238E27FC236}">
                <a16:creationId xmlns:a16="http://schemas.microsoft.com/office/drawing/2014/main" id="{DE763AE4-2CF6-C044-807A-27FC58416137}"/>
              </a:ext>
            </a:extLst>
          </p:cNvPr>
          <p:cNvPicPr>
            <a:picLocks noChangeAspect="1"/>
          </p:cNvPicPr>
          <p:nvPr/>
        </p:nvPicPr>
        <p:blipFill>
          <a:blip r:embed="rId13"/>
          <a:stretch>
            <a:fillRect/>
          </a:stretch>
        </p:blipFill>
        <p:spPr>
          <a:xfrm>
            <a:off x="8110331" y="4472409"/>
            <a:ext cx="685800" cy="685800"/>
          </a:xfrm>
          <a:prstGeom prst="rect">
            <a:avLst/>
          </a:prstGeom>
        </p:spPr>
      </p:pic>
      <p:sp>
        <p:nvSpPr>
          <p:cNvPr id="27" name="TextBox 26">
            <a:extLst>
              <a:ext uri="{FF2B5EF4-FFF2-40B4-BE49-F238E27FC236}">
                <a16:creationId xmlns:a16="http://schemas.microsoft.com/office/drawing/2014/main" id="{F731C25D-EF7B-5246-8FDC-359383876D47}"/>
              </a:ext>
            </a:extLst>
          </p:cNvPr>
          <p:cNvSpPr txBox="1"/>
          <p:nvPr/>
        </p:nvSpPr>
        <p:spPr>
          <a:xfrm>
            <a:off x="5101936" y="510640"/>
            <a:ext cx="2146806" cy="369332"/>
          </a:xfrm>
          <a:prstGeom prst="rect">
            <a:avLst/>
          </a:prstGeom>
          <a:noFill/>
        </p:spPr>
        <p:txBody>
          <a:bodyPr wrap="none" rtlCol="0">
            <a:spAutoFit/>
          </a:bodyPr>
          <a:lstStyle/>
          <a:p>
            <a:r>
              <a:rPr lang="en-US" dirty="0"/>
              <a:t>Accounts &amp; Access</a:t>
            </a:r>
          </a:p>
        </p:txBody>
      </p:sp>
      <p:sp>
        <p:nvSpPr>
          <p:cNvPr id="28" name="TextBox 27">
            <a:extLst>
              <a:ext uri="{FF2B5EF4-FFF2-40B4-BE49-F238E27FC236}">
                <a16:creationId xmlns:a16="http://schemas.microsoft.com/office/drawing/2014/main" id="{1518253D-84D6-7544-9248-62713A46DCA2}"/>
              </a:ext>
            </a:extLst>
          </p:cNvPr>
          <p:cNvSpPr txBox="1"/>
          <p:nvPr/>
        </p:nvSpPr>
        <p:spPr>
          <a:xfrm>
            <a:off x="5101936" y="1538863"/>
            <a:ext cx="2920543" cy="369332"/>
          </a:xfrm>
          <a:prstGeom prst="rect">
            <a:avLst/>
          </a:prstGeom>
          <a:noFill/>
        </p:spPr>
        <p:txBody>
          <a:bodyPr wrap="none" rtlCol="0">
            <a:spAutoFit/>
          </a:bodyPr>
          <a:lstStyle/>
          <a:p>
            <a:r>
              <a:rPr lang="en-US" dirty="0"/>
              <a:t>Audio Visual (AV) Services</a:t>
            </a:r>
          </a:p>
        </p:txBody>
      </p:sp>
      <p:sp>
        <p:nvSpPr>
          <p:cNvPr id="29" name="TextBox 28">
            <a:extLst>
              <a:ext uri="{FF2B5EF4-FFF2-40B4-BE49-F238E27FC236}">
                <a16:creationId xmlns:a16="http://schemas.microsoft.com/office/drawing/2014/main" id="{B1260DD6-C73D-A84E-A507-2212C63EC6EE}"/>
              </a:ext>
            </a:extLst>
          </p:cNvPr>
          <p:cNvSpPr txBox="1"/>
          <p:nvPr/>
        </p:nvSpPr>
        <p:spPr>
          <a:xfrm>
            <a:off x="5105893" y="2572480"/>
            <a:ext cx="2531462" cy="369332"/>
          </a:xfrm>
          <a:prstGeom prst="rect">
            <a:avLst/>
          </a:prstGeom>
          <a:noFill/>
        </p:spPr>
        <p:txBody>
          <a:bodyPr wrap="none" rtlCol="0">
            <a:spAutoFit/>
          </a:bodyPr>
          <a:lstStyle/>
          <a:p>
            <a:r>
              <a:rPr lang="en-US" dirty="0"/>
              <a:t>Device &amp; User Support</a:t>
            </a:r>
          </a:p>
        </p:txBody>
      </p:sp>
      <p:sp>
        <p:nvSpPr>
          <p:cNvPr id="30" name="TextBox 29">
            <a:extLst>
              <a:ext uri="{FF2B5EF4-FFF2-40B4-BE49-F238E27FC236}">
                <a16:creationId xmlns:a16="http://schemas.microsoft.com/office/drawing/2014/main" id="{C1398285-EB11-D749-B4EC-9C87B8AD4B2B}"/>
              </a:ext>
            </a:extLst>
          </p:cNvPr>
          <p:cNvSpPr txBox="1"/>
          <p:nvPr/>
        </p:nvSpPr>
        <p:spPr>
          <a:xfrm>
            <a:off x="5108214" y="3600703"/>
            <a:ext cx="2617127" cy="369332"/>
          </a:xfrm>
          <a:prstGeom prst="rect">
            <a:avLst/>
          </a:prstGeom>
          <a:noFill/>
        </p:spPr>
        <p:txBody>
          <a:bodyPr wrap="none" rtlCol="0">
            <a:spAutoFit/>
          </a:bodyPr>
          <a:lstStyle/>
          <a:p>
            <a:r>
              <a:rPr lang="en-US" dirty="0"/>
              <a:t>Educational Technology</a:t>
            </a:r>
          </a:p>
        </p:txBody>
      </p:sp>
      <p:sp>
        <p:nvSpPr>
          <p:cNvPr id="31" name="TextBox 30">
            <a:extLst>
              <a:ext uri="{FF2B5EF4-FFF2-40B4-BE49-F238E27FC236}">
                <a16:creationId xmlns:a16="http://schemas.microsoft.com/office/drawing/2014/main" id="{330D7151-20A0-BE48-A48C-2AB540513560}"/>
              </a:ext>
            </a:extLst>
          </p:cNvPr>
          <p:cNvSpPr txBox="1"/>
          <p:nvPr/>
        </p:nvSpPr>
        <p:spPr>
          <a:xfrm>
            <a:off x="5101936" y="4630643"/>
            <a:ext cx="1787669" cy="369332"/>
          </a:xfrm>
          <a:prstGeom prst="rect">
            <a:avLst/>
          </a:prstGeom>
          <a:noFill/>
        </p:spPr>
        <p:txBody>
          <a:bodyPr wrap="none" rtlCol="0">
            <a:spAutoFit/>
          </a:bodyPr>
          <a:lstStyle/>
          <a:p>
            <a:r>
              <a:rPr lang="en-US" dirty="0"/>
              <a:t>Enterprise Data</a:t>
            </a:r>
          </a:p>
        </p:txBody>
      </p:sp>
      <p:sp>
        <p:nvSpPr>
          <p:cNvPr id="32" name="TextBox 31">
            <a:extLst>
              <a:ext uri="{FF2B5EF4-FFF2-40B4-BE49-F238E27FC236}">
                <a16:creationId xmlns:a16="http://schemas.microsoft.com/office/drawing/2014/main" id="{A2968B29-1232-1C44-9CF2-6D110E7062CD}"/>
              </a:ext>
            </a:extLst>
          </p:cNvPr>
          <p:cNvSpPr txBox="1"/>
          <p:nvPr/>
        </p:nvSpPr>
        <p:spPr>
          <a:xfrm>
            <a:off x="5097823" y="5676584"/>
            <a:ext cx="2236510" cy="369332"/>
          </a:xfrm>
          <a:prstGeom prst="rect">
            <a:avLst/>
          </a:prstGeom>
          <a:noFill/>
        </p:spPr>
        <p:txBody>
          <a:bodyPr wrap="none" rtlCol="0">
            <a:spAutoFit/>
          </a:bodyPr>
          <a:lstStyle/>
          <a:p>
            <a:r>
              <a:rPr lang="en-US" dirty="0"/>
              <a:t>Information Security</a:t>
            </a:r>
          </a:p>
        </p:txBody>
      </p:sp>
      <p:sp>
        <p:nvSpPr>
          <p:cNvPr id="33" name="TextBox 32">
            <a:extLst>
              <a:ext uri="{FF2B5EF4-FFF2-40B4-BE49-F238E27FC236}">
                <a16:creationId xmlns:a16="http://schemas.microsoft.com/office/drawing/2014/main" id="{1CCC88A2-0D92-C543-A65A-64B70C053FED}"/>
              </a:ext>
            </a:extLst>
          </p:cNvPr>
          <p:cNvSpPr txBox="1"/>
          <p:nvPr/>
        </p:nvSpPr>
        <p:spPr>
          <a:xfrm>
            <a:off x="8984671" y="510640"/>
            <a:ext cx="2569934" cy="369332"/>
          </a:xfrm>
          <a:prstGeom prst="rect">
            <a:avLst/>
          </a:prstGeom>
          <a:noFill/>
        </p:spPr>
        <p:txBody>
          <a:bodyPr wrap="none" rtlCol="0">
            <a:spAutoFit/>
          </a:bodyPr>
          <a:lstStyle/>
          <a:p>
            <a:r>
              <a:rPr lang="en-US" dirty="0"/>
              <a:t>Network &amp; Connectivity</a:t>
            </a:r>
          </a:p>
        </p:txBody>
      </p:sp>
      <p:sp>
        <p:nvSpPr>
          <p:cNvPr id="34" name="TextBox 33">
            <a:extLst>
              <a:ext uri="{FF2B5EF4-FFF2-40B4-BE49-F238E27FC236}">
                <a16:creationId xmlns:a16="http://schemas.microsoft.com/office/drawing/2014/main" id="{CF228ECA-BDF8-7C4D-B0C7-857E5CC5FB95}"/>
              </a:ext>
            </a:extLst>
          </p:cNvPr>
          <p:cNvSpPr txBox="1"/>
          <p:nvPr/>
        </p:nvSpPr>
        <p:spPr>
          <a:xfrm>
            <a:off x="8984671" y="1538863"/>
            <a:ext cx="3018775" cy="369332"/>
          </a:xfrm>
          <a:prstGeom prst="rect">
            <a:avLst/>
          </a:prstGeom>
          <a:noFill/>
        </p:spPr>
        <p:txBody>
          <a:bodyPr wrap="none" rtlCol="0">
            <a:spAutoFit/>
          </a:bodyPr>
          <a:lstStyle/>
          <a:p>
            <a:r>
              <a:rPr lang="en-US" dirty="0"/>
              <a:t>Productivity &amp; Collaboration</a:t>
            </a:r>
          </a:p>
        </p:txBody>
      </p:sp>
      <p:sp>
        <p:nvSpPr>
          <p:cNvPr id="35" name="TextBox 34">
            <a:extLst>
              <a:ext uri="{FF2B5EF4-FFF2-40B4-BE49-F238E27FC236}">
                <a16:creationId xmlns:a16="http://schemas.microsoft.com/office/drawing/2014/main" id="{1F30194B-5380-BB4B-9A83-B1021C454A38}"/>
              </a:ext>
            </a:extLst>
          </p:cNvPr>
          <p:cNvSpPr txBox="1"/>
          <p:nvPr/>
        </p:nvSpPr>
        <p:spPr>
          <a:xfrm>
            <a:off x="8984671" y="2567086"/>
            <a:ext cx="2467342" cy="369332"/>
          </a:xfrm>
          <a:prstGeom prst="rect">
            <a:avLst/>
          </a:prstGeom>
          <a:noFill/>
        </p:spPr>
        <p:txBody>
          <a:bodyPr wrap="none" rtlCol="0">
            <a:spAutoFit/>
          </a:bodyPr>
          <a:lstStyle/>
          <a:p>
            <a:r>
              <a:rPr lang="en-US" dirty="0"/>
              <a:t>Research Enablement</a:t>
            </a:r>
          </a:p>
        </p:txBody>
      </p:sp>
      <p:sp>
        <p:nvSpPr>
          <p:cNvPr id="36" name="TextBox 35">
            <a:extLst>
              <a:ext uri="{FF2B5EF4-FFF2-40B4-BE49-F238E27FC236}">
                <a16:creationId xmlns:a16="http://schemas.microsoft.com/office/drawing/2014/main" id="{59E573A1-EE28-144C-ACDB-D70D68D3E10C}"/>
              </a:ext>
            </a:extLst>
          </p:cNvPr>
          <p:cNvSpPr txBox="1"/>
          <p:nvPr/>
        </p:nvSpPr>
        <p:spPr>
          <a:xfrm>
            <a:off x="8984671" y="3595309"/>
            <a:ext cx="2518638" cy="369332"/>
          </a:xfrm>
          <a:prstGeom prst="rect">
            <a:avLst/>
          </a:prstGeom>
          <a:noFill/>
        </p:spPr>
        <p:txBody>
          <a:bodyPr wrap="none" rtlCol="0">
            <a:spAutoFit/>
          </a:bodyPr>
          <a:lstStyle/>
          <a:p>
            <a:r>
              <a:rPr lang="en-US" dirty="0"/>
              <a:t>Software Development</a:t>
            </a:r>
          </a:p>
        </p:txBody>
      </p:sp>
      <p:sp>
        <p:nvSpPr>
          <p:cNvPr id="37" name="TextBox 36">
            <a:extLst>
              <a:ext uri="{FF2B5EF4-FFF2-40B4-BE49-F238E27FC236}">
                <a16:creationId xmlns:a16="http://schemas.microsoft.com/office/drawing/2014/main" id="{9136B545-84A4-F049-8D13-9ECA6BA173AF}"/>
              </a:ext>
            </a:extLst>
          </p:cNvPr>
          <p:cNvSpPr txBox="1"/>
          <p:nvPr/>
        </p:nvSpPr>
        <p:spPr>
          <a:xfrm>
            <a:off x="8984671" y="4630643"/>
            <a:ext cx="2069797" cy="369332"/>
          </a:xfrm>
          <a:prstGeom prst="rect">
            <a:avLst/>
          </a:prstGeom>
          <a:noFill/>
        </p:spPr>
        <p:txBody>
          <a:bodyPr wrap="none" rtlCol="0">
            <a:spAutoFit/>
          </a:bodyPr>
          <a:lstStyle/>
          <a:p>
            <a:r>
              <a:rPr lang="en-US" dirty="0"/>
              <a:t>Storage &amp; Servers</a:t>
            </a:r>
          </a:p>
        </p:txBody>
      </p:sp>
      <p:sp>
        <p:nvSpPr>
          <p:cNvPr id="2" name="Rounded Rectangle 1"/>
          <p:cNvSpPr/>
          <p:nvPr/>
        </p:nvSpPr>
        <p:spPr>
          <a:xfrm>
            <a:off x="8022479" y="2389531"/>
            <a:ext cx="3827773" cy="6858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795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rot="16200000">
            <a:off x="-1529195" y="2497490"/>
            <a:ext cx="5279402" cy="985880"/>
          </a:xfrm>
        </p:spPr>
        <p:txBody>
          <a:bodyPr>
            <a:normAutofit/>
          </a:bodyPr>
          <a:lstStyle/>
          <a:p>
            <a:pPr algn="ctr"/>
            <a:r>
              <a:rPr lang="en-US" dirty="0" smtClean="0"/>
              <a:t>Researcher profile</a:t>
            </a:r>
            <a:endParaRPr lang="en-US" dirty="0"/>
          </a:p>
        </p:txBody>
      </p:sp>
      <p:sp>
        <p:nvSpPr>
          <p:cNvPr id="17" name="Content Placeholder 16"/>
          <p:cNvSpPr>
            <a:spLocks noGrp="1"/>
          </p:cNvSpPr>
          <p:nvPr>
            <p:ph idx="1"/>
          </p:nvPr>
        </p:nvSpPr>
        <p:spPr>
          <a:xfrm>
            <a:off x="1961646" y="225469"/>
            <a:ext cx="9207147" cy="5863813"/>
          </a:xfrm>
        </p:spPr>
        <p:txBody>
          <a:bodyPr>
            <a:normAutofit fontScale="77500" lnSpcReduction="20000"/>
          </a:bodyPr>
          <a:lstStyle/>
          <a:p>
            <a:endParaRPr lang="en-US" sz="2100" dirty="0"/>
          </a:p>
          <a:p>
            <a:pPr marL="457200" indent="-457200">
              <a:buFont typeface="+mj-lt"/>
              <a:buAutoNum type="arabicPeriod"/>
            </a:pPr>
            <a:r>
              <a:rPr lang="en-US" sz="2100" b="1" dirty="0"/>
              <a:t>What is the primary source of funding for research faculty?</a:t>
            </a:r>
          </a:p>
          <a:p>
            <a:pPr marL="457200" indent="-457200">
              <a:buAutoNum type="alphaLcParenR"/>
            </a:pPr>
            <a:r>
              <a:rPr lang="en-US" sz="2100" dirty="0" smtClean="0"/>
              <a:t>State funding    </a:t>
            </a:r>
            <a:r>
              <a:rPr lang="en-US" sz="2100" dirty="0"/>
              <a:t> </a:t>
            </a:r>
            <a:r>
              <a:rPr lang="en-US" sz="2100" dirty="0" smtClean="0"/>
              <a:t>        	b) Gifts 	        	 c) Grants 	d) UC Regents</a:t>
            </a:r>
          </a:p>
          <a:p>
            <a:pPr marL="457200" indent="-457200">
              <a:buAutoNum type="alphaLcParenR"/>
            </a:pPr>
            <a:endParaRPr lang="en-US" sz="2100" dirty="0"/>
          </a:p>
          <a:p>
            <a:pPr marL="457200" indent="-457200">
              <a:buFont typeface="+mj-lt"/>
              <a:buAutoNum type="arabicPeriod" startAt="2"/>
            </a:pPr>
            <a:r>
              <a:rPr lang="en-US" sz="2100" b="1" dirty="0"/>
              <a:t>Is the purchase of computers allowed on most grants?</a:t>
            </a:r>
          </a:p>
          <a:p>
            <a:pPr marL="342900" indent="-342900">
              <a:buAutoNum type="alphaLcParenR"/>
            </a:pPr>
            <a:r>
              <a:rPr lang="en-US" sz="2100" dirty="0" smtClean="0"/>
              <a:t>  Yes  </a:t>
            </a:r>
            <a:r>
              <a:rPr lang="en-US" sz="2100" dirty="0"/>
              <a:t>		          </a:t>
            </a:r>
            <a:r>
              <a:rPr lang="en-US" sz="2100" dirty="0" smtClean="0"/>
              <a:t>	b</a:t>
            </a:r>
            <a:r>
              <a:rPr lang="en-US" sz="2100" dirty="0"/>
              <a:t>) </a:t>
            </a:r>
            <a:r>
              <a:rPr lang="en-US" sz="2100" dirty="0" smtClean="0"/>
              <a:t>No</a:t>
            </a:r>
          </a:p>
          <a:p>
            <a:endParaRPr lang="en-US" sz="2100" dirty="0"/>
          </a:p>
          <a:p>
            <a:pPr marL="457200" indent="-457200">
              <a:buFont typeface="+mj-lt"/>
              <a:buAutoNum type="arabicPeriod" startAt="3"/>
            </a:pPr>
            <a:r>
              <a:rPr lang="en-US" sz="2100" b="1" dirty="0" smtClean="0"/>
              <a:t>On </a:t>
            </a:r>
            <a:r>
              <a:rPr lang="en-US" sz="2100" b="1" dirty="0"/>
              <a:t>average, </a:t>
            </a:r>
            <a:r>
              <a:rPr lang="en-US" sz="2100" b="1" dirty="0" smtClean="0"/>
              <a:t>what is the timeline from </a:t>
            </a:r>
            <a:r>
              <a:rPr lang="en-US" sz="2100" b="1" dirty="0"/>
              <a:t>grant preparation, submission to award?</a:t>
            </a:r>
          </a:p>
          <a:p>
            <a:pPr marL="457200" indent="-457200">
              <a:buAutoNum type="alphaLcParenR"/>
            </a:pPr>
            <a:r>
              <a:rPr lang="en-US" sz="2100" dirty="0" smtClean="0"/>
              <a:t>3 months		b) 5 months         	c) 9  months</a:t>
            </a:r>
            <a:r>
              <a:rPr lang="en-US" sz="2100" dirty="0"/>
              <a:t>	</a:t>
            </a:r>
            <a:r>
              <a:rPr lang="en-US" sz="2100" dirty="0" smtClean="0"/>
              <a:t>d) 12 months</a:t>
            </a:r>
          </a:p>
          <a:p>
            <a:pPr marL="457200" indent="-457200">
              <a:buAutoNum type="alphaLcParenR"/>
            </a:pPr>
            <a:endParaRPr lang="en-US" sz="2100" dirty="0"/>
          </a:p>
          <a:p>
            <a:pPr marL="457200" indent="-457200">
              <a:buFont typeface="+mj-lt"/>
              <a:buAutoNum type="arabicPeriod" startAt="4"/>
            </a:pPr>
            <a:r>
              <a:rPr lang="en-US" sz="2100" b="1" dirty="0"/>
              <a:t>On average, what percent of grants get funded</a:t>
            </a:r>
            <a:r>
              <a:rPr lang="en-US" sz="2100" b="1" dirty="0" smtClean="0"/>
              <a:t>?</a:t>
            </a:r>
          </a:p>
          <a:p>
            <a:pPr marL="457200" indent="-457200">
              <a:buAutoNum type="alphaLcParenR"/>
            </a:pPr>
            <a:r>
              <a:rPr lang="en-US" sz="2100" dirty="0" smtClean="0"/>
              <a:t>5%			b) 14%		 c) 30%		d) 50%</a:t>
            </a:r>
          </a:p>
          <a:p>
            <a:pPr marL="457200" indent="-457200">
              <a:lnSpc>
                <a:spcPct val="100000"/>
              </a:lnSpc>
            </a:pPr>
            <a:endParaRPr lang="en-US" sz="2100" dirty="0"/>
          </a:p>
          <a:p>
            <a:pPr marL="457200" indent="-457200">
              <a:lnSpc>
                <a:spcPct val="100000"/>
              </a:lnSpc>
              <a:buFont typeface="+mj-lt"/>
              <a:buAutoNum type="arabicPeriod" startAt="5"/>
            </a:pPr>
            <a:r>
              <a:rPr lang="en-US" sz="2100" b="1" dirty="0"/>
              <a:t>What is the average direct payout of a research grant in a year</a:t>
            </a:r>
            <a:r>
              <a:rPr lang="en-US" sz="2100" b="1" dirty="0" smtClean="0"/>
              <a:t>?</a:t>
            </a:r>
          </a:p>
          <a:p>
            <a:pPr marL="457200" indent="-457200">
              <a:lnSpc>
                <a:spcPct val="100000"/>
              </a:lnSpc>
              <a:buAutoNum type="alphaLcParenR"/>
            </a:pPr>
            <a:r>
              <a:rPr lang="en-US" sz="2100" dirty="0" smtClean="0"/>
              <a:t>50K			b) 100K		 c) 200K 		d) 500K</a:t>
            </a:r>
          </a:p>
          <a:p>
            <a:pPr marL="457200" indent="-457200">
              <a:lnSpc>
                <a:spcPct val="100000"/>
              </a:lnSpc>
              <a:buAutoNum type="alphaLcParenR"/>
            </a:pPr>
            <a:endParaRPr lang="en-US" sz="2100" dirty="0"/>
          </a:p>
          <a:p>
            <a:pPr marL="457200" indent="-457200">
              <a:lnSpc>
                <a:spcPct val="100000"/>
              </a:lnSpc>
              <a:buFont typeface="+mj-lt"/>
              <a:buAutoNum type="arabicPeriod" startAt="6"/>
            </a:pPr>
            <a:r>
              <a:rPr lang="en-US" sz="2100" b="1" dirty="0" smtClean="0"/>
              <a:t>What is the average annual cost of running an academic laboratory? </a:t>
            </a:r>
          </a:p>
          <a:p>
            <a:pPr>
              <a:lnSpc>
                <a:spcPct val="100000"/>
              </a:lnSpc>
            </a:pPr>
            <a:r>
              <a:rPr lang="en-US" sz="2100" dirty="0" smtClean="0"/>
              <a:t>a)    100K			b) 250K 		 c) 450K		d) 900K</a:t>
            </a:r>
            <a:endParaRPr lang="en-US" sz="2100" dirty="0"/>
          </a:p>
          <a:p>
            <a:endParaRPr lang="en-US" sz="2000" dirty="0" smtClean="0"/>
          </a:p>
          <a:p>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smtClean="0"/>
          </a:p>
          <a:p>
            <a:endParaRPr lang="en-US" sz="2000" dirty="0" smtClean="0"/>
          </a:p>
          <a:p>
            <a:pPr marL="457200" indent="-457200">
              <a:buFont typeface="+mj-lt"/>
              <a:buAutoNum type="arabicPeriod"/>
            </a:pPr>
            <a:endParaRPr lang="en-US" sz="2000" dirty="0"/>
          </a:p>
        </p:txBody>
      </p:sp>
      <p:cxnSp>
        <p:nvCxnSpPr>
          <p:cNvPr id="20" name="Straight Connector 19"/>
          <p:cNvCxnSpPr/>
          <p:nvPr/>
        </p:nvCxnSpPr>
        <p:spPr>
          <a:xfrm>
            <a:off x="6675120" y="1116904"/>
            <a:ext cx="1036320" cy="0"/>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60310" y="2020865"/>
            <a:ext cx="1036320" cy="0"/>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581164" y="2885161"/>
            <a:ext cx="1036320" cy="0"/>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560310" y="3847579"/>
            <a:ext cx="1036320" cy="0"/>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565219" y="4751540"/>
            <a:ext cx="1036320" cy="0"/>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565219" y="5753623"/>
            <a:ext cx="1036320" cy="0"/>
          </a:xfrm>
          <a:prstGeom prst="line">
            <a:avLst/>
          </a:prstGeom>
          <a:ln w="444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99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Researcher Feedback</a:t>
            </a:r>
            <a:endParaRPr lang="en-US" dirty="0"/>
          </a:p>
        </p:txBody>
      </p:sp>
      <p:sp>
        <p:nvSpPr>
          <p:cNvPr id="15" name="Oval Callout 14"/>
          <p:cNvSpPr/>
          <p:nvPr/>
        </p:nvSpPr>
        <p:spPr>
          <a:xfrm>
            <a:off x="377472" y="1770230"/>
            <a:ext cx="3662461" cy="1833402"/>
          </a:xfrm>
          <a:prstGeom prst="wedgeEllipseCallout">
            <a:avLst/>
          </a:prstGeom>
          <a:solidFill>
            <a:srgbClr val="3284B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t>New security software installs or patches disrupt research tied to laboratory devices/instruments.</a:t>
            </a:r>
          </a:p>
        </p:txBody>
      </p:sp>
      <p:sp>
        <p:nvSpPr>
          <p:cNvPr id="16" name="Oval Callout 15"/>
          <p:cNvSpPr/>
          <p:nvPr/>
        </p:nvSpPr>
        <p:spPr>
          <a:xfrm>
            <a:off x="8442035" y="3124350"/>
            <a:ext cx="2992583" cy="1567695"/>
          </a:xfrm>
          <a:prstGeom prst="wedgeEllipseCallout">
            <a:avLst>
              <a:gd name="adj1" fmla="val 48303"/>
              <a:gd name="adj2" fmla="val 60732"/>
            </a:avLst>
          </a:prstGeom>
          <a:solidFill>
            <a:srgbClr val="3284B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t>Minimum direct communication and feedback mechanism with the research community.</a:t>
            </a:r>
          </a:p>
        </p:txBody>
      </p:sp>
      <p:sp>
        <p:nvSpPr>
          <p:cNvPr id="17" name="Oval Callout 16"/>
          <p:cNvSpPr/>
          <p:nvPr/>
        </p:nvSpPr>
        <p:spPr>
          <a:xfrm>
            <a:off x="4607362" y="1390495"/>
            <a:ext cx="2992583" cy="1567695"/>
          </a:xfrm>
          <a:prstGeom prst="wedgeEllipseCallout">
            <a:avLst>
              <a:gd name="adj1" fmla="val 48303"/>
              <a:gd name="adj2" fmla="val 60732"/>
            </a:avLst>
          </a:prstGeom>
          <a:solidFill>
            <a:srgbClr val="3284B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t>DGIT support staff do not provide holistic solutions on devices connected to laboratory solutions.</a:t>
            </a:r>
          </a:p>
        </p:txBody>
      </p:sp>
      <p:sp>
        <p:nvSpPr>
          <p:cNvPr id="18" name="Oval Callout 17"/>
          <p:cNvSpPr/>
          <p:nvPr/>
        </p:nvSpPr>
        <p:spPr>
          <a:xfrm>
            <a:off x="8167375" y="992925"/>
            <a:ext cx="3541904" cy="1567695"/>
          </a:xfrm>
          <a:prstGeom prst="wedgeEllipseCallout">
            <a:avLst>
              <a:gd name="adj1" fmla="val 48303"/>
              <a:gd name="adj2" fmla="val 60732"/>
            </a:avLst>
          </a:prstGeom>
          <a:solidFill>
            <a:srgbClr val="3284B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t>No official onboarding process with faculty joining UCLA to address technology needs.</a:t>
            </a:r>
          </a:p>
        </p:txBody>
      </p:sp>
      <p:sp>
        <p:nvSpPr>
          <p:cNvPr id="19" name="Oval Callout 18"/>
          <p:cNvSpPr/>
          <p:nvPr/>
        </p:nvSpPr>
        <p:spPr>
          <a:xfrm>
            <a:off x="5903553" y="4208880"/>
            <a:ext cx="2992583" cy="1567695"/>
          </a:xfrm>
          <a:prstGeom prst="wedgeEllipseCallout">
            <a:avLst>
              <a:gd name="adj1" fmla="val -4783"/>
              <a:gd name="adj2" fmla="val 58964"/>
            </a:avLst>
          </a:prstGeom>
          <a:solidFill>
            <a:srgbClr val="3284B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t>Cybersecurity solutions to laboratory devices are disruptive and or costly.</a:t>
            </a:r>
          </a:p>
        </p:txBody>
      </p:sp>
      <p:sp>
        <p:nvSpPr>
          <p:cNvPr id="20" name="Oval Callout 19"/>
          <p:cNvSpPr/>
          <p:nvPr/>
        </p:nvSpPr>
        <p:spPr>
          <a:xfrm>
            <a:off x="2208702" y="3908197"/>
            <a:ext cx="2992583" cy="1567695"/>
          </a:xfrm>
          <a:prstGeom prst="wedgeEllipseCallout">
            <a:avLst>
              <a:gd name="adj1" fmla="val -21296"/>
              <a:gd name="adj2" fmla="val 63972"/>
            </a:avLst>
          </a:prstGeom>
          <a:solidFill>
            <a:srgbClr val="3284BF"/>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t>No regular meetings between Department Chairs and DGIT. </a:t>
            </a:r>
          </a:p>
        </p:txBody>
      </p:sp>
      <p:cxnSp>
        <p:nvCxnSpPr>
          <p:cNvPr id="21" name="Straight Connector 20"/>
          <p:cNvCxnSpPr/>
          <p:nvPr/>
        </p:nvCxnSpPr>
        <p:spPr>
          <a:xfrm flipV="1">
            <a:off x="282322" y="992925"/>
            <a:ext cx="5517229" cy="15419"/>
          </a:xfrm>
          <a:prstGeom prst="line">
            <a:avLst/>
          </a:prstGeom>
          <a:ln w="34925">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1919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p:style>
          <a:lnRef idx="0">
            <a:schemeClr val="dk1"/>
          </a:lnRef>
          <a:fillRef idx="3">
            <a:schemeClr val="dk1"/>
          </a:fillRef>
          <a:effectRef idx="3">
            <a:schemeClr val="dk1"/>
          </a:effectRef>
          <a:fontRef idx="minor">
            <a:schemeClr val="lt1"/>
          </a:fontRef>
        </p:style>
      </p:sp>
      <p:sp>
        <p:nvSpPr>
          <p:cNvPr id="21" name="Text Placeholder 20"/>
          <p:cNvSpPr>
            <a:spLocks noGrp="1"/>
          </p:cNvSpPr>
          <p:nvPr>
            <p:ph type="body" sz="quarter" idx="21"/>
          </p:nvPr>
        </p:nvSpPr>
        <p:spPr>
          <a:xfrm>
            <a:off x="1856148" y="553860"/>
            <a:ext cx="5449887" cy="393700"/>
          </a:xfrm>
        </p:spPr>
        <p:txBody>
          <a:bodyPr>
            <a:noAutofit/>
          </a:bodyPr>
          <a:lstStyle/>
          <a:p>
            <a:pPr marL="800100" lvl="1" indent="-342900">
              <a:lnSpc>
                <a:spcPts val="3600"/>
              </a:lnSpc>
              <a:spcBef>
                <a:spcPts val="1000"/>
              </a:spcBef>
              <a:buBlip>
                <a:blip r:embed="rId3"/>
              </a:buBlip>
              <a:defRPr/>
            </a:pPr>
            <a:r>
              <a:rPr lang="en-US" sz="2000" b="1" dirty="0"/>
              <a:t>Discovery</a:t>
            </a:r>
          </a:p>
        </p:txBody>
      </p:sp>
      <p:sp>
        <p:nvSpPr>
          <p:cNvPr id="5" name="Title 4"/>
          <p:cNvSpPr>
            <a:spLocks noGrp="1"/>
          </p:cNvSpPr>
          <p:nvPr>
            <p:ph type="title" idx="4294967295"/>
          </p:nvPr>
        </p:nvSpPr>
        <p:spPr>
          <a:xfrm>
            <a:off x="8116888" y="1302169"/>
            <a:ext cx="4149969" cy="985838"/>
          </a:xfrm>
        </p:spPr>
        <p:txBody>
          <a:bodyPr>
            <a:normAutofit fontScale="90000"/>
          </a:bodyPr>
          <a:lstStyle/>
          <a:p>
            <a:pPr algn="ctr"/>
            <a:r>
              <a:rPr lang="en-US" sz="4000" dirty="0" smtClean="0"/>
              <a:t>Research Enablement Program</a:t>
            </a:r>
            <a:endParaRPr lang="en-US" sz="4000" dirty="0"/>
          </a:p>
        </p:txBody>
      </p:sp>
      <p:pic>
        <p:nvPicPr>
          <p:cNvPr id="31" name="Picture 30"/>
          <p:cNvPicPr>
            <a:picLocks noChangeAspect="1"/>
          </p:cNvPicPr>
          <p:nvPr/>
        </p:nvPicPr>
        <p:blipFill>
          <a:blip r:embed="rId4"/>
          <a:stretch>
            <a:fillRect/>
          </a:stretch>
        </p:blipFill>
        <p:spPr>
          <a:xfrm>
            <a:off x="8168328" y="2947956"/>
            <a:ext cx="4047088" cy="2529430"/>
          </a:xfrm>
          <a:prstGeom prst="rect">
            <a:avLst/>
          </a:prstGeom>
        </p:spPr>
      </p:pic>
      <p:sp>
        <p:nvSpPr>
          <p:cNvPr id="32" name="Rectangle 31"/>
          <p:cNvSpPr/>
          <p:nvPr/>
        </p:nvSpPr>
        <p:spPr>
          <a:xfrm>
            <a:off x="9326560" y="5663018"/>
            <a:ext cx="1922770" cy="276999"/>
          </a:xfrm>
          <a:prstGeom prst="rect">
            <a:avLst/>
          </a:prstGeom>
          <a:noFill/>
        </p:spPr>
        <p:txBody>
          <a:bodyPr wrap="none">
            <a:spAutoFit/>
          </a:bodyPr>
          <a:lstStyle/>
          <a:p>
            <a:r>
              <a:rPr lang="en-US" sz="1200" dirty="0">
                <a:solidFill>
                  <a:schemeClr val="bg1"/>
                </a:solidFill>
              </a:rPr>
              <a:t>Photo credit | </a:t>
            </a:r>
            <a:r>
              <a:rPr lang="en-US" sz="1200" dirty="0" err="1">
                <a:solidFill>
                  <a:schemeClr val="bg1"/>
                </a:solidFill>
              </a:rPr>
              <a:t>Khris</a:t>
            </a:r>
            <a:r>
              <a:rPr lang="en-US" sz="1200" dirty="0">
                <a:solidFill>
                  <a:schemeClr val="bg1"/>
                </a:solidFill>
              </a:rPr>
              <a:t> </a:t>
            </a:r>
            <a:r>
              <a:rPr lang="en-US" sz="1200" dirty="0" err="1">
                <a:solidFill>
                  <a:schemeClr val="bg1"/>
                </a:solidFill>
              </a:rPr>
              <a:t>Griffis</a:t>
            </a:r>
            <a:endParaRPr lang="en-US" sz="1200" dirty="0">
              <a:solidFill>
                <a:schemeClr val="bg1"/>
              </a:solidFill>
            </a:endParaRPr>
          </a:p>
        </p:txBody>
      </p:sp>
      <p:pic>
        <p:nvPicPr>
          <p:cNvPr id="35" name="Picture Placeholder 12"/>
          <p:cNvPicPr>
            <a:picLocks noGrp="1" noChangeAspect="1"/>
          </p:cNvPicPr>
          <p:nvPr>
            <p:ph type="pic"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752952" y="816999"/>
            <a:ext cx="970340" cy="970339"/>
          </a:xfrm>
          <a:prstGeom prst="rect">
            <a:avLst/>
          </a:prstGeom>
        </p:spPr>
      </p:pic>
      <p:pic>
        <p:nvPicPr>
          <p:cNvPr id="36" name="Picture Placeholder 1"/>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526091" y="2444830"/>
            <a:ext cx="1496140" cy="1496140"/>
          </a:xfrm>
          <a:prstGeom prst="rect">
            <a:avLst/>
          </a:prstGeom>
        </p:spPr>
      </p:pic>
      <p:pic>
        <p:nvPicPr>
          <p:cNvPr id="37" name="Picture Placeholder 19"/>
          <p:cNvPicPr>
            <a:picLocks noGrp="1" noChangeAspect="1"/>
          </p:cNvPicPr>
          <p:nvPr>
            <p:ph type="pic" sz="quarter" idx="4294967295"/>
          </p:nvPr>
        </p:nvPicPr>
        <p:blipFill>
          <a:blip r:embed="rId7" cstate="print">
            <a:extLst>
              <a:ext uri="{28A0092B-C50C-407E-A947-70E740481C1C}">
                <a14:useLocalDpi xmlns:a14="http://schemas.microsoft.com/office/drawing/2010/main" val="0"/>
              </a:ext>
            </a:extLst>
          </a:blip>
          <a:srcRect/>
          <a:stretch>
            <a:fillRect/>
          </a:stretch>
        </p:blipFill>
        <p:spPr>
          <a:xfrm>
            <a:off x="692172" y="4499043"/>
            <a:ext cx="1163977" cy="1163975"/>
          </a:xfrm>
          <a:prstGeom prst="rect">
            <a:avLst/>
          </a:prstGeom>
        </p:spPr>
      </p:pic>
      <p:sp>
        <p:nvSpPr>
          <p:cNvPr id="38" name="Text Placeholder 5"/>
          <p:cNvSpPr>
            <a:spLocks noGrp="1"/>
          </p:cNvSpPr>
          <p:nvPr>
            <p:ph type="body" sz="quarter" idx="24"/>
          </p:nvPr>
        </p:nvSpPr>
        <p:spPr>
          <a:xfrm>
            <a:off x="1856148" y="2532151"/>
            <a:ext cx="5449887" cy="393700"/>
          </a:xfrm>
        </p:spPr>
        <p:txBody>
          <a:bodyPr vert="horz" lIns="91440" tIns="45720" rIns="91440" bIns="45720" rtlCol="0">
            <a:noAutofit/>
          </a:bodyPr>
          <a:lstStyle/>
          <a:p>
            <a:pPr marL="800100" lvl="1" indent="-342900">
              <a:lnSpc>
                <a:spcPts val="3600"/>
              </a:lnSpc>
              <a:spcBef>
                <a:spcPts val="1000"/>
              </a:spcBef>
              <a:buBlip>
                <a:blip r:embed="rId3"/>
              </a:buBlip>
              <a:defRPr/>
            </a:pPr>
            <a:r>
              <a:rPr lang="en-US" sz="2000" b="1" dirty="0"/>
              <a:t>Engagement and Enablement </a:t>
            </a:r>
          </a:p>
        </p:txBody>
      </p:sp>
      <p:sp>
        <p:nvSpPr>
          <p:cNvPr id="39" name="Text Placeholder 7"/>
          <p:cNvSpPr>
            <a:spLocks noGrp="1"/>
          </p:cNvSpPr>
          <p:nvPr>
            <p:ph type="body" sz="quarter" idx="27"/>
          </p:nvPr>
        </p:nvSpPr>
        <p:spPr>
          <a:xfrm>
            <a:off x="1907589" y="4432717"/>
            <a:ext cx="5449887" cy="393700"/>
          </a:xfrm>
          <a:ln w="12700">
            <a:miter lim="400000"/>
          </a:ln>
        </p:spPr>
        <p:txBody>
          <a:bodyPr lIns="45719" rIns="45719">
            <a:noAutofit/>
          </a:bodyPr>
          <a:lstStyle/>
          <a:p>
            <a:pPr marL="800100" lvl="1" indent="-342900">
              <a:lnSpc>
                <a:spcPts val="3600"/>
              </a:lnSpc>
              <a:spcBef>
                <a:spcPts val="1000"/>
              </a:spcBef>
              <a:buBlip>
                <a:blip r:embed="rId3"/>
              </a:buBlip>
              <a:defRPr/>
            </a:pPr>
            <a:r>
              <a:rPr lang="en-US" sz="2000" b="1" dirty="0"/>
              <a:t>Communication + Training</a:t>
            </a:r>
          </a:p>
        </p:txBody>
      </p:sp>
      <p:sp>
        <p:nvSpPr>
          <p:cNvPr id="40" name="Rectangle 39"/>
          <p:cNvSpPr/>
          <p:nvPr/>
        </p:nvSpPr>
        <p:spPr>
          <a:xfrm>
            <a:off x="2319827" y="3090172"/>
            <a:ext cx="6096000" cy="1200329"/>
          </a:xfrm>
          <a:prstGeom prst="rect">
            <a:avLst/>
          </a:prstGeom>
        </p:spPr>
        <p:txBody>
          <a:bodyPr>
            <a:spAutoFit/>
          </a:bodyPr>
          <a:lstStyle/>
          <a:p>
            <a:pPr marL="285750" indent="-285750">
              <a:buFont typeface="Arial" panose="020B0604020202020204" pitchFamily="34" charset="0"/>
              <a:buChar char="•"/>
            </a:pPr>
            <a:r>
              <a:rPr lang="en-US" dirty="0"/>
              <a:t>Faculty </a:t>
            </a:r>
            <a:r>
              <a:rPr lang="en-US" dirty="0" smtClean="0"/>
              <a:t>onboarding </a:t>
            </a:r>
          </a:p>
          <a:p>
            <a:pPr marL="285750" indent="-285750">
              <a:buFont typeface="Arial" panose="020B0604020202020204" pitchFamily="34" charset="0"/>
              <a:buChar char="•"/>
            </a:pPr>
            <a:r>
              <a:rPr lang="en-US" dirty="0" smtClean="0"/>
              <a:t>Governance structure</a:t>
            </a:r>
            <a:endParaRPr lang="en-US" dirty="0"/>
          </a:p>
          <a:p>
            <a:pPr marL="285750" indent="-285750">
              <a:buFont typeface="Arial" panose="020B0604020202020204" pitchFamily="34" charset="0"/>
              <a:buChar char="•"/>
            </a:pPr>
            <a:r>
              <a:rPr lang="en-US" dirty="0" smtClean="0"/>
              <a:t>Targeted faculty interactions and meetings</a:t>
            </a:r>
          </a:p>
          <a:p>
            <a:pPr marL="285750" indent="-285750">
              <a:buFont typeface="Arial" panose="020B0604020202020204" pitchFamily="34" charset="0"/>
              <a:buChar char="•"/>
            </a:pPr>
            <a:r>
              <a:rPr lang="en-US" dirty="0" smtClean="0"/>
              <a:t>Augment existing services/new initiatives</a:t>
            </a:r>
            <a:endParaRPr lang="en-US" dirty="0"/>
          </a:p>
        </p:txBody>
      </p:sp>
      <p:sp>
        <p:nvSpPr>
          <p:cNvPr id="42" name="Rectangle 41"/>
          <p:cNvSpPr/>
          <p:nvPr/>
        </p:nvSpPr>
        <p:spPr>
          <a:xfrm>
            <a:off x="2319827" y="1097768"/>
            <a:ext cx="6096000" cy="646331"/>
          </a:xfrm>
          <a:prstGeom prst="rect">
            <a:avLst/>
          </a:prstGeom>
        </p:spPr>
        <p:txBody>
          <a:bodyPr>
            <a:spAutoFit/>
          </a:bodyPr>
          <a:lstStyle/>
          <a:p>
            <a:pPr marL="285750" indent="-285750">
              <a:buFont typeface="Arial" panose="020B0604020202020204" pitchFamily="34" charset="0"/>
              <a:buChar char="•"/>
            </a:pPr>
            <a:r>
              <a:rPr lang="en-US" dirty="0" smtClean="0"/>
              <a:t>Laboratory inventory</a:t>
            </a:r>
            <a:endParaRPr lang="en-US" dirty="0"/>
          </a:p>
          <a:p>
            <a:pPr marL="285750" indent="-285750">
              <a:buFont typeface="Arial" panose="020B0604020202020204" pitchFamily="34" charset="0"/>
              <a:buChar char="•"/>
            </a:pPr>
            <a:r>
              <a:rPr lang="en-US" dirty="0"/>
              <a:t>Establish a balanced security and support model </a:t>
            </a:r>
          </a:p>
        </p:txBody>
      </p:sp>
      <p:sp>
        <p:nvSpPr>
          <p:cNvPr id="43" name="Rectangle 42"/>
          <p:cNvSpPr/>
          <p:nvPr/>
        </p:nvSpPr>
        <p:spPr>
          <a:xfrm>
            <a:off x="2319827" y="5026507"/>
            <a:ext cx="6096000" cy="923330"/>
          </a:xfrm>
          <a:prstGeom prst="rect">
            <a:avLst/>
          </a:prstGeom>
        </p:spPr>
        <p:txBody>
          <a:bodyPr>
            <a:spAutoFit/>
          </a:bodyPr>
          <a:lstStyle/>
          <a:p>
            <a:pPr marL="285750" indent="-285750">
              <a:buFont typeface="Arial" panose="020B0604020202020204" pitchFamily="34" charset="0"/>
              <a:buChar char="•"/>
            </a:pPr>
            <a:r>
              <a:rPr lang="en-US" dirty="0"/>
              <a:t>Highlight successful collaborations with researchers</a:t>
            </a:r>
          </a:p>
          <a:p>
            <a:pPr marL="285750" indent="-285750">
              <a:buFont typeface="Arial" panose="020B0604020202020204" pitchFamily="34" charset="0"/>
              <a:buChar char="•"/>
            </a:pPr>
            <a:r>
              <a:rPr lang="en-US" dirty="0" smtClean="0"/>
              <a:t>Website and marketing</a:t>
            </a:r>
          </a:p>
          <a:p>
            <a:pPr marL="285750" indent="-285750">
              <a:buFont typeface="Arial" panose="020B0604020202020204" pitchFamily="34" charset="0"/>
              <a:buChar char="•"/>
            </a:pPr>
            <a:r>
              <a:rPr lang="en-US" dirty="0" smtClean="0"/>
              <a:t>Technology event launches </a:t>
            </a:r>
            <a:r>
              <a:rPr lang="en-US" dirty="0"/>
              <a:t>and training </a:t>
            </a:r>
            <a:r>
              <a:rPr lang="en-US" dirty="0" smtClean="0"/>
              <a:t>efforts</a:t>
            </a:r>
            <a:endParaRPr lang="en-US" dirty="0"/>
          </a:p>
        </p:txBody>
      </p:sp>
    </p:spTree>
    <p:extLst>
      <p:ext uri="{BB962C8B-B14F-4D97-AF65-F5344CB8AC3E}">
        <p14:creationId xmlns:p14="http://schemas.microsoft.com/office/powerpoint/2010/main" val="2635739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UCLA Health IT">
  <a:themeElements>
    <a:clrScheme name="UCLA Health IT">
      <a:dk1>
        <a:sysClr val="windowText" lastClr="000000"/>
      </a:dk1>
      <a:lt1>
        <a:sysClr val="window" lastClr="FFFFFF"/>
      </a:lt1>
      <a:dk2>
        <a:srgbClr val="44546A"/>
      </a:dk2>
      <a:lt2>
        <a:srgbClr val="E7E6E6"/>
      </a:lt2>
      <a:accent1>
        <a:srgbClr val="3284BF"/>
      </a:accent1>
      <a:accent2>
        <a:srgbClr val="ED7D31"/>
      </a:accent2>
      <a:accent3>
        <a:srgbClr val="A5A5A5"/>
      </a:accent3>
      <a:accent4>
        <a:srgbClr val="FFC000"/>
      </a:accent4>
      <a:accent5>
        <a:srgbClr val="4472C4"/>
      </a:accent5>
      <a:accent6>
        <a:srgbClr val="70AD47"/>
      </a:accent6>
      <a:hlink>
        <a:srgbClr val="3284BF"/>
      </a:hlink>
      <a:folHlink>
        <a:srgbClr val="6F3B55"/>
      </a:folHlink>
    </a:clrScheme>
    <a:fontScheme name="Health 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a-health-it-project-manager-widescreen-template" id="{F35250C8-0F46-4F93-AC77-4F8CD1AE20AC}" vid="{77422BAE-8F3D-46AE-8DE4-FF73316FE2CD}"/>
    </a:ext>
  </a:extLst>
</a:theme>
</file>

<file path=ppt/theme/theme2.xml><?xml version="1.0" encoding="utf-8"?>
<a:theme xmlns:a="http://schemas.openxmlformats.org/drawingml/2006/main" name="1_UCLA Health IT">
  <a:themeElements>
    <a:clrScheme name="UCLA Health IT">
      <a:dk1>
        <a:sysClr val="windowText" lastClr="000000"/>
      </a:dk1>
      <a:lt1>
        <a:sysClr val="window" lastClr="FFFFFF"/>
      </a:lt1>
      <a:dk2>
        <a:srgbClr val="44546A"/>
      </a:dk2>
      <a:lt2>
        <a:srgbClr val="E7E6E6"/>
      </a:lt2>
      <a:accent1>
        <a:srgbClr val="3284BF"/>
      </a:accent1>
      <a:accent2>
        <a:srgbClr val="ED7D31"/>
      </a:accent2>
      <a:accent3>
        <a:srgbClr val="A5A5A5"/>
      </a:accent3>
      <a:accent4>
        <a:srgbClr val="FFC000"/>
      </a:accent4>
      <a:accent5>
        <a:srgbClr val="4472C4"/>
      </a:accent5>
      <a:accent6>
        <a:srgbClr val="70AD47"/>
      </a:accent6>
      <a:hlink>
        <a:srgbClr val="3284BF"/>
      </a:hlink>
      <a:folHlink>
        <a:srgbClr val="6F3B55"/>
      </a:folHlink>
    </a:clrScheme>
    <a:fontScheme name="Health 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a-health-it-dgit-widescreen-template" id="{109EB91F-1304-464E-A3FA-2DCFC398AD37}" vid="{BF0E24EB-7ACB-441B-B716-A00C01779DAC}"/>
    </a:ext>
  </a:extLst>
</a:theme>
</file>

<file path=ppt/theme/theme3.xml><?xml version="1.0" encoding="utf-8"?>
<a:theme xmlns:a="http://schemas.openxmlformats.org/drawingml/2006/main" name="2_UCLA Health IT">
  <a:themeElements>
    <a:clrScheme name="UCLA Health IT">
      <a:dk1>
        <a:sysClr val="windowText" lastClr="000000"/>
      </a:dk1>
      <a:lt1>
        <a:sysClr val="window" lastClr="FFFFFF"/>
      </a:lt1>
      <a:dk2>
        <a:srgbClr val="44546A"/>
      </a:dk2>
      <a:lt2>
        <a:srgbClr val="E7E6E6"/>
      </a:lt2>
      <a:accent1>
        <a:srgbClr val="3284BF"/>
      </a:accent1>
      <a:accent2>
        <a:srgbClr val="ED7D31"/>
      </a:accent2>
      <a:accent3>
        <a:srgbClr val="A5A5A5"/>
      </a:accent3>
      <a:accent4>
        <a:srgbClr val="FFC000"/>
      </a:accent4>
      <a:accent5>
        <a:srgbClr val="4472C4"/>
      </a:accent5>
      <a:accent6>
        <a:srgbClr val="70AD47"/>
      </a:accent6>
      <a:hlink>
        <a:srgbClr val="3284BF"/>
      </a:hlink>
      <a:folHlink>
        <a:srgbClr val="6F3B55"/>
      </a:folHlink>
    </a:clrScheme>
    <a:fontScheme name="Health 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a-health-it-widescreen-template" id="{6450A17F-0830-4E3B-B764-A19FF6B672E2}" vid="{AE6E0F8A-E291-469A-88C6-C107F3103CF6}"/>
    </a:ext>
  </a:extLst>
</a:theme>
</file>

<file path=ppt/theme/theme4.xml><?xml version="1.0" encoding="utf-8"?>
<a:theme xmlns:a="http://schemas.openxmlformats.org/drawingml/2006/main" name="dgi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it" id="{BF19E4FC-A3BF-614D-BDAF-AC9A0D204934}" vid="{8A4ABC65-122D-8146-9320-3F8971B8B010}"/>
    </a:ext>
  </a:extLst>
</a:theme>
</file>

<file path=ppt/theme/theme5.xml><?xml version="1.0" encoding="utf-8"?>
<a:theme xmlns:a="http://schemas.openxmlformats.org/drawingml/2006/main" name="3_UCLA Health IT">
  <a:themeElements>
    <a:clrScheme name="UCLA Health IT">
      <a:dk1>
        <a:sysClr val="windowText" lastClr="000000"/>
      </a:dk1>
      <a:lt1>
        <a:sysClr val="window" lastClr="FFFFFF"/>
      </a:lt1>
      <a:dk2>
        <a:srgbClr val="44546A"/>
      </a:dk2>
      <a:lt2>
        <a:srgbClr val="E7E6E6"/>
      </a:lt2>
      <a:accent1>
        <a:srgbClr val="3284BF"/>
      </a:accent1>
      <a:accent2>
        <a:srgbClr val="ED7D31"/>
      </a:accent2>
      <a:accent3>
        <a:srgbClr val="A5A5A5"/>
      </a:accent3>
      <a:accent4>
        <a:srgbClr val="FFC000"/>
      </a:accent4>
      <a:accent5>
        <a:srgbClr val="4472C4"/>
      </a:accent5>
      <a:accent6>
        <a:srgbClr val="70AD47"/>
      </a:accent6>
      <a:hlink>
        <a:srgbClr val="3284BF"/>
      </a:hlink>
      <a:folHlink>
        <a:srgbClr val="6F3B55"/>
      </a:folHlink>
    </a:clrScheme>
    <a:fontScheme name="Health 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7869FF3-9866-4629-B6E3-853BCA14B31E}" vid="{43E57D83-24C2-4D4C-AE30-DB1FE10BC8D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UCLA Health IT Widescreen Template Project Manager</Template>
  <TotalTime>20566</TotalTime>
  <Words>1850</Words>
  <Application>Microsoft Office PowerPoint</Application>
  <PresentationFormat>Widescreen</PresentationFormat>
  <Paragraphs>397</Paragraphs>
  <Slides>34</Slides>
  <Notes>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34</vt:i4>
      </vt:variant>
    </vt:vector>
  </HeadingPairs>
  <TitlesOfParts>
    <vt:vector size="45" baseType="lpstr">
      <vt:lpstr>Arial</vt:lpstr>
      <vt:lpstr>Calibri</vt:lpstr>
      <vt:lpstr>Proxima Nova</vt:lpstr>
      <vt:lpstr>Times New Roman</vt:lpstr>
      <vt:lpstr>Verdana</vt:lpstr>
      <vt:lpstr>Wingdings</vt:lpstr>
      <vt:lpstr>UCLA Health IT</vt:lpstr>
      <vt:lpstr>1_UCLA Health IT</vt:lpstr>
      <vt:lpstr>2_UCLA Health IT</vt:lpstr>
      <vt:lpstr>dgit</vt:lpstr>
      <vt:lpstr>3_UCLA Health IT</vt:lpstr>
      <vt:lpstr>Research Enablement Initiative- Unburdening Researchers</vt:lpstr>
      <vt:lpstr>PowerPoint Presentation</vt:lpstr>
      <vt:lpstr>What is DGIT:</vt:lpstr>
      <vt:lpstr>DGIT’s org structure </vt:lpstr>
      <vt:lpstr>DGIT’s journey </vt:lpstr>
      <vt:lpstr>PowerPoint Presentation</vt:lpstr>
      <vt:lpstr>Researcher profile</vt:lpstr>
      <vt:lpstr>Researcher Feedback</vt:lpstr>
      <vt:lpstr>Research Enablement Program</vt:lpstr>
      <vt:lpstr>Discovery </vt:lpstr>
      <vt:lpstr>Laboratory Device Inventory Project for School of Medicine </vt:lpstr>
      <vt:lpstr>Laboratory Device Inventory Project for School of Medicine </vt:lpstr>
      <vt:lpstr>Lessons Learned </vt:lpstr>
      <vt:lpstr> Engagements &amp; Enablement      </vt:lpstr>
      <vt:lpstr>DGIT IT Governance Overview</vt:lpstr>
      <vt:lpstr>Research Enablement Advisory </vt:lpstr>
      <vt:lpstr>Advisory Efforts</vt:lpstr>
      <vt:lpstr>Research Enablement Website (DRAFT)</vt:lpstr>
      <vt:lpstr> IT Resource Document for Grants    Objective</vt:lpstr>
      <vt:lpstr>Approach and feedback</vt:lpstr>
      <vt:lpstr>Outcome </vt:lpstr>
      <vt:lpstr>Faculty Onboarding</vt:lpstr>
      <vt:lpstr>Faculty Engagements</vt:lpstr>
      <vt:lpstr>Research Engagements by Service</vt:lpstr>
      <vt:lpstr>DGIT Data Center Services</vt:lpstr>
      <vt:lpstr>DGIT Data Center Topology- San Diego Super Compute </vt:lpstr>
      <vt:lpstr>Cloud Services </vt:lpstr>
      <vt:lpstr>PowerPoint Presentation</vt:lpstr>
      <vt:lpstr>Compute for Researchers HTC &amp; GPU Compute Services (Coming Soon)</vt:lpstr>
      <vt:lpstr>Training      </vt:lpstr>
      <vt:lpstr>PowerPoint Presentation</vt:lpstr>
      <vt:lpstr>Lessons Learned </vt:lpstr>
      <vt:lpstr>Challenges </vt:lpstr>
      <vt:lpstr>DGIT Team Acknowledgements </vt:lpstr>
    </vt:vector>
  </TitlesOfParts>
  <Company>UCLA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NPR#XXXX</dc:title>
  <dc:creator>Weaver, Andrew</dc:creator>
  <cp:lastModifiedBy>Mosessian, Sherly</cp:lastModifiedBy>
  <cp:revision>305</cp:revision>
  <cp:lastPrinted>2019-01-04T15:44:43Z</cp:lastPrinted>
  <dcterms:created xsi:type="dcterms:W3CDTF">2018-09-13T00:09:12Z</dcterms:created>
  <dcterms:modified xsi:type="dcterms:W3CDTF">2019-07-12T15:46:12Z</dcterms:modified>
</cp:coreProperties>
</file>